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147469158" r:id="rId3"/>
    <p:sldId id="2147469160" r:id="rId4"/>
    <p:sldId id="2147469163" r:id="rId5"/>
    <p:sldId id="2147469164" r:id="rId6"/>
    <p:sldId id="259" r:id="rId7"/>
    <p:sldId id="1298" r:id="rId8"/>
    <p:sldId id="1299" r:id="rId9"/>
    <p:sldId id="263" r:id="rId10"/>
    <p:sldId id="264" r:id="rId11"/>
    <p:sldId id="2147469157" r:id="rId12"/>
    <p:sldId id="273" r:id="rId13"/>
    <p:sldId id="266" r:id="rId14"/>
    <p:sldId id="2147469150" r:id="rId15"/>
    <p:sldId id="265" r:id="rId16"/>
    <p:sldId id="274" r:id="rId17"/>
    <p:sldId id="311" r:id="rId18"/>
    <p:sldId id="1300" r:id="rId19"/>
    <p:sldId id="268" r:id="rId20"/>
    <p:sldId id="5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o andry" initials="ra" lastIdx="1" clrIdx="0">
    <p:extLst>
      <p:ext uri="{19B8F6BF-5375-455C-9EA6-DF929625EA0E}">
        <p15:presenceInfo xmlns:p15="http://schemas.microsoft.com/office/powerpoint/2012/main" userId="a0d81d299ab7b9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2DEEF"/>
    <a:srgbClr val="EAEFF7"/>
    <a:srgbClr val="051A71"/>
    <a:srgbClr val="000000"/>
    <a:srgbClr val="003192"/>
    <a:srgbClr val="FFFFFF"/>
    <a:srgbClr val="719668"/>
    <a:srgbClr val="FEFCD0"/>
    <a:srgbClr val="FE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19" autoAdjust="0"/>
    <p:restoredTop sz="94660"/>
  </p:normalViewPr>
  <p:slideViewPr>
    <p:cSldViewPr snapToGrid="0">
      <p:cViewPr>
        <p:scale>
          <a:sx n="75" d="100"/>
          <a:sy n="75" d="100"/>
        </p:scale>
        <p:origin x="12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9B10F-717B-42D9-B183-0D783433A039}" type="doc">
      <dgm:prSet loTypeId="urn:microsoft.com/office/officeart/2005/8/layout/cycle4" loCatId="matrix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3E868D4E-ED86-4A45-8AB6-3328FD094DA2}">
      <dgm:prSet phldrT="[Teks]" custT="1"/>
      <dgm:spPr>
        <a:solidFill>
          <a:srgbClr val="C00000"/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STRENGTH</a:t>
          </a:r>
          <a:endParaRPr lang="en-ID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258CB-956C-4D0D-9E27-92250A78AAED}" type="parTrans" cxnId="{8C3C9CF2-31FB-4CA5-8FD3-60A9E7533BF7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E5E1C-8887-460C-9CC8-B9B8E84B8747}" type="sibTrans" cxnId="{8C3C9CF2-31FB-4CA5-8FD3-60A9E7533BF7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DC7A52-F7C7-4FAA-AC69-7D27520355C0}">
      <dgm:prSet phldrT="[Teks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WEAKNESS</a:t>
          </a:r>
          <a:endParaRPr lang="en-ID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5C00-B196-4541-87FD-56A8460E89B8}" type="parTrans" cxnId="{60FB123C-1DED-40CF-9D9D-699AE4C62DBF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2F9C7-C52C-47AE-9278-C9FD2B87B037}" type="sibTrans" cxnId="{60FB123C-1DED-40CF-9D9D-699AE4C62DBF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F7E17-0F66-4A5D-87F5-2F01EA54B17B}">
      <dgm:prSet phldrT="[Teks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THREATS</a:t>
          </a:r>
          <a:endParaRPr lang="en-ID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0C31D-9ED3-4C88-8620-D5B7A0119148}" type="parTrans" cxnId="{6E96BD6C-6870-4A1B-AEA3-2875A1B89FEF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B63735-F24A-4DE3-8D25-29D3F0A796DF}" type="sibTrans" cxnId="{6E96BD6C-6870-4A1B-AEA3-2875A1B89FEF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8B04FA-A588-4805-87A7-44001737E66A}">
      <dgm:prSet phldrT="[Teks]" custT="1"/>
      <dgm:spPr>
        <a:solidFill>
          <a:srgbClr val="92D050"/>
        </a:solidFill>
      </dgm:spPr>
      <dgm:t>
        <a:bodyPr/>
        <a:lstStyle/>
        <a:p>
          <a:r>
            <a:rPr lang="en-US" sz="700" b="1" dirty="0">
              <a:latin typeface="Arial" panose="020B0604020202020204" pitchFamily="34" charset="0"/>
              <a:cs typeface="Arial" panose="020B0604020202020204" pitchFamily="34" charset="0"/>
            </a:rPr>
            <a:t>OPPORTUNITY</a:t>
          </a:r>
          <a:endParaRPr lang="en-ID" sz="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96F88-904F-4A09-A7A1-9025AABED724}" type="parTrans" cxnId="{D667BC91-E7A3-48CF-ABB9-763A12A21525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3D1452-9471-4235-98EF-D6478C5E1188}" type="sibTrans" cxnId="{D667BC91-E7A3-48CF-ABB9-763A12A21525}">
      <dgm:prSet/>
      <dgm:spPr/>
      <dgm:t>
        <a:bodyPr/>
        <a:lstStyle/>
        <a:p>
          <a:endParaRPr lang="en-ID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1FBB0E-57C1-4504-A994-9033BF23096B}" type="pres">
      <dgm:prSet presAssocID="{B569B10F-717B-42D9-B183-0D783433A0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E3C786C-1C74-4691-A94E-D77480ECBC49}" type="pres">
      <dgm:prSet presAssocID="{B569B10F-717B-42D9-B183-0D783433A039}" presName="children" presStyleCnt="0"/>
      <dgm:spPr/>
    </dgm:pt>
    <dgm:pt modelId="{B0F415B7-977C-4C04-9CBC-B59417BE9B04}" type="pres">
      <dgm:prSet presAssocID="{B569B10F-717B-42D9-B183-0D783433A039}" presName="childPlaceholder" presStyleCnt="0"/>
      <dgm:spPr/>
    </dgm:pt>
    <dgm:pt modelId="{1B883680-B335-4D74-91D3-8BDF588E9527}" type="pres">
      <dgm:prSet presAssocID="{B569B10F-717B-42D9-B183-0D783433A039}" presName="circle" presStyleCnt="0"/>
      <dgm:spPr/>
    </dgm:pt>
    <dgm:pt modelId="{A078AB0B-7BE7-42AE-84A0-C51A614832B4}" type="pres">
      <dgm:prSet presAssocID="{B569B10F-717B-42D9-B183-0D783433A03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7CF3580-349F-4C22-BA69-1E0735A8893F}" type="pres">
      <dgm:prSet presAssocID="{B569B10F-717B-42D9-B183-0D783433A039}" presName="quadrant2" presStyleLbl="node1" presStyleIdx="1" presStyleCnt="4" custLinFactNeighborX="848" custLinFactNeighborY="-424">
        <dgm:presLayoutVars>
          <dgm:chMax val="1"/>
          <dgm:bulletEnabled val="1"/>
        </dgm:presLayoutVars>
      </dgm:prSet>
      <dgm:spPr/>
    </dgm:pt>
    <dgm:pt modelId="{99DCCA32-0503-4AF8-B6E9-662F451B98E1}" type="pres">
      <dgm:prSet presAssocID="{B569B10F-717B-42D9-B183-0D783433A03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9CCBF8B-2F7B-4743-8CBC-46D9E246717C}" type="pres">
      <dgm:prSet presAssocID="{B569B10F-717B-42D9-B183-0D783433A03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8757982-3B9F-450E-8ED5-37FAF166584C}" type="pres">
      <dgm:prSet presAssocID="{B569B10F-717B-42D9-B183-0D783433A039}" presName="quadrantPlaceholder" presStyleCnt="0"/>
      <dgm:spPr/>
    </dgm:pt>
    <dgm:pt modelId="{AA8B4EAF-1B41-4B88-A733-1EE765F69ECB}" type="pres">
      <dgm:prSet presAssocID="{B569B10F-717B-42D9-B183-0D783433A039}" presName="center1" presStyleLbl="fgShp" presStyleIdx="0" presStyleCnt="2"/>
      <dgm:spPr>
        <a:solidFill>
          <a:schemeClr val="tx1"/>
        </a:solidFill>
        <a:ln>
          <a:solidFill>
            <a:schemeClr val="tx1"/>
          </a:solidFill>
        </a:ln>
      </dgm:spPr>
    </dgm:pt>
    <dgm:pt modelId="{FB55DCAC-EE83-4338-A7F7-FE2F26BB858D}" type="pres">
      <dgm:prSet presAssocID="{B569B10F-717B-42D9-B183-0D783433A039}" presName="center2" presStyleLbl="fgShp" presStyleIdx="1" presStyleCnt="2"/>
      <dgm:spPr>
        <a:solidFill>
          <a:schemeClr val="tx1"/>
        </a:solidFill>
        <a:ln>
          <a:solidFill>
            <a:schemeClr val="tx1"/>
          </a:solidFill>
        </a:ln>
      </dgm:spPr>
    </dgm:pt>
  </dgm:ptLst>
  <dgm:cxnLst>
    <dgm:cxn modelId="{54D96424-38D5-4CF6-B917-B701B5C0CCC3}" type="presOf" srcId="{DA8B04FA-A588-4805-87A7-44001737E66A}" destId="{99CCBF8B-2F7B-4743-8CBC-46D9E246717C}" srcOrd="0" destOrd="0" presId="urn:microsoft.com/office/officeart/2005/8/layout/cycle4"/>
    <dgm:cxn modelId="{60FB123C-1DED-40CF-9D9D-699AE4C62DBF}" srcId="{B569B10F-717B-42D9-B183-0D783433A039}" destId="{65DC7A52-F7C7-4FAA-AC69-7D27520355C0}" srcOrd="1" destOrd="0" parTransId="{E09E5C00-B196-4541-87FD-56A8460E89B8}" sibTransId="{ED92F9C7-C52C-47AE-9278-C9FD2B87B037}"/>
    <dgm:cxn modelId="{22612E3E-B60B-49F5-876B-B6F1CE8810AB}" type="presOf" srcId="{FE0F7E17-0F66-4A5D-87F5-2F01EA54B17B}" destId="{99DCCA32-0503-4AF8-B6E9-662F451B98E1}" srcOrd="0" destOrd="0" presId="urn:microsoft.com/office/officeart/2005/8/layout/cycle4"/>
    <dgm:cxn modelId="{8E905B5F-286B-4F7A-9AFA-D956B6961F66}" type="presOf" srcId="{65DC7A52-F7C7-4FAA-AC69-7D27520355C0}" destId="{E7CF3580-349F-4C22-BA69-1E0735A8893F}" srcOrd="0" destOrd="0" presId="urn:microsoft.com/office/officeart/2005/8/layout/cycle4"/>
    <dgm:cxn modelId="{6E96BD6C-6870-4A1B-AEA3-2875A1B89FEF}" srcId="{B569B10F-717B-42D9-B183-0D783433A039}" destId="{FE0F7E17-0F66-4A5D-87F5-2F01EA54B17B}" srcOrd="2" destOrd="0" parTransId="{67E0C31D-9ED3-4C88-8620-D5B7A0119148}" sibTransId="{36B63735-F24A-4DE3-8D25-29D3F0A796DF}"/>
    <dgm:cxn modelId="{D667BC91-E7A3-48CF-ABB9-763A12A21525}" srcId="{B569B10F-717B-42D9-B183-0D783433A039}" destId="{DA8B04FA-A588-4805-87A7-44001737E66A}" srcOrd="3" destOrd="0" parTransId="{D9B96F88-904F-4A09-A7A1-9025AABED724}" sibTransId="{463D1452-9471-4235-98EF-D6478C5E1188}"/>
    <dgm:cxn modelId="{9ADABC9F-3862-4263-983E-46A1A45857E0}" type="presOf" srcId="{B569B10F-717B-42D9-B183-0D783433A039}" destId="{971FBB0E-57C1-4504-A994-9033BF23096B}" srcOrd="0" destOrd="0" presId="urn:microsoft.com/office/officeart/2005/8/layout/cycle4"/>
    <dgm:cxn modelId="{C5246EC3-AB9F-40E6-A16E-C2B618EF893D}" type="presOf" srcId="{3E868D4E-ED86-4A45-8AB6-3328FD094DA2}" destId="{A078AB0B-7BE7-42AE-84A0-C51A614832B4}" srcOrd="0" destOrd="0" presId="urn:microsoft.com/office/officeart/2005/8/layout/cycle4"/>
    <dgm:cxn modelId="{8C3C9CF2-31FB-4CA5-8FD3-60A9E7533BF7}" srcId="{B569B10F-717B-42D9-B183-0D783433A039}" destId="{3E868D4E-ED86-4A45-8AB6-3328FD094DA2}" srcOrd="0" destOrd="0" parTransId="{910258CB-956C-4D0D-9E27-92250A78AAED}" sibTransId="{35CE5E1C-8887-460C-9CC8-B9B8E84B8747}"/>
    <dgm:cxn modelId="{745F846E-4F7D-43D3-B9E2-AB9576FF035D}" type="presParOf" srcId="{971FBB0E-57C1-4504-A994-9033BF23096B}" destId="{6E3C786C-1C74-4691-A94E-D77480ECBC49}" srcOrd="0" destOrd="0" presId="urn:microsoft.com/office/officeart/2005/8/layout/cycle4"/>
    <dgm:cxn modelId="{464E02B9-A1C4-4DFE-9D45-A6CF86100ED7}" type="presParOf" srcId="{6E3C786C-1C74-4691-A94E-D77480ECBC49}" destId="{B0F415B7-977C-4C04-9CBC-B59417BE9B04}" srcOrd="0" destOrd="0" presId="urn:microsoft.com/office/officeart/2005/8/layout/cycle4"/>
    <dgm:cxn modelId="{96AB2E80-4B83-499D-B6D6-7D368E0BBBCF}" type="presParOf" srcId="{971FBB0E-57C1-4504-A994-9033BF23096B}" destId="{1B883680-B335-4D74-91D3-8BDF588E9527}" srcOrd="1" destOrd="0" presId="urn:microsoft.com/office/officeart/2005/8/layout/cycle4"/>
    <dgm:cxn modelId="{B997D101-1DE2-4E30-9D03-BD79BDCBBA86}" type="presParOf" srcId="{1B883680-B335-4D74-91D3-8BDF588E9527}" destId="{A078AB0B-7BE7-42AE-84A0-C51A614832B4}" srcOrd="0" destOrd="0" presId="urn:microsoft.com/office/officeart/2005/8/layout/cycle4"/>
    <dgm:cxn modelId="{630C13FE-41F0-4921-B8CB-C77F9038A240}" type="presParOf" srcId="{1B883680-B335-4D74-91D3-8BDF588E9527}" destId="{E7CF3580-349F-4C22-BA69-1E0735A8893F}" srcOrd="1" destOrd="0" presId="urn:microsoft.com/office/officeart/2005/8/layout/cycle4"/>
    <dgm:cxn modelId="{D042F626-4D6E-43F4-AADC-692F460E95BC}" type="presParOf" srcId="{1B883680-B335-4D74-91D3-8BDF588E9527}" destId="{99DCCA32-0503-4AF8-B6E9-662F451B98E1}" srcOrd="2" destOrd="0" presId="urn:microsoft.com/office/officeart/2005/8/layout/cycle4"/>
    <dgm:cxn modelId="{73C51C4F-A7AF-46DF-9AA2-1A77A1D4636D}" type="presParOf" srcId="{1B883680-B335-4D74-91D3-8BDF588E9527}" destId="{99CCBF8B-2F7B-4743-8CBC-46D9E246717C}" srcOrd="3" destOrd="0" presId="urn:microsoft.com/office/officeart/2005/8/layout/cycle4"/>
    <dgm:cxn modelId="{F70F6832-2A4E-40E8-805D-88AB9DA3D67B}" type="presParOf" srcId="{1B883680-B335-4D74-91D3-8BDF588E9527}" destId="{28757982-3B9F-450E-8ED5-37FAF166584C}" srcOrd="4" destOrd="0" presId="urn:microsoft.com/office/officeart/2005/8/layout/cycle4"/>
    <dgm:cxn modelId="{F69589CC-DA3B-4545-B86E-03E5072CEC57}" type="presParOf" srcId="{971FBB0E-57C1-4504-A994-9033BF23096B}" destId="{AA8B4EAF-1B41-4B88-A733-1EE765F69ECB}" srcOrd="2" destOrd="0" presId="urn:microsoft.com/office/officeart/2005/8/layout/cycle4"/>
    <dgm:cxn modelId="{07FD20B1-5557-49FD-BB3D-FABAD4064F74}" type="presParOf" srcId="{971FBB0E-57C1-4504-A994-9033BF23096B}" destId="{FB55DCAC-EE83-4338-A7F7-FE2F26BB858D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8AB0B-7BE7-42AE-84A0-C51A614832B4}">
      <dsp:nvSpPr>
        <dsp:cNvPr id="0" name=""/>
        <dsp:cNvSpPr/>
      </dsp:nvSpPr>
      <dsp:spPr>
        <a:xfrm>
          <a:off x="1983666" y="147901"/>
          <a:ext cx="1123530" cy="1123530"/>
        </a:xfrm>
        <a:prstGeom prst="pieWedge">
          <a:avLst/>
        </a:prstGeom>
        <a:solidFill>
          <a:srgbClr val="C0000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STRENGTH</a:t>
          </a:r>
          <a:endParaRPr lang="en-ID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2740" y="476975"/>
        <a:ext cx="794456" cy="794456"/>
      </dsp:txXfrm>
    </dsp:sp>
    <dsp:sp modelId="{E7CF3580-349F-4C22-BA69-1E0735A8893F}">
      <dsp:nvSpPr>
        <dsp:cNvPr id="0" name=""/>
        <dsp:cNvSpPr/>
      </dsp:nvSpPr>
      <dsp:spPr>
        <a:xfrm rot="5400000">
          <a:off x="3168619" y="143137"/>
          <a:ext cx="1123530" cy="1123530"/>
        </a:xfrm>
        <a:prstGeom prst="pieWedg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WEAKNESS</a:t>
          </a:r>
          <a:endParaRPr lang="en-ID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68619" y="472211"/>
        <a:ext cx="794456" cy="794456"/>
      </dsp:txXfrm>
    </dsp:sp>
    <dsp:sp modelId="{99DCCA32-0503-4AF8-B6E9-662F451B98E1}">
      <dsp:nvSpPr>
        <dsp:cNvPr id="0" name=""/>
        <dsp:cNvSpPr/>
      </dsp:nvSpPr>
      <dsp:spPr>
        <a:xfrm rot="10800000">
          <a:off x="3159091" y="1323326"/>
          <a:ext cx="1123530" cy="1123530"/>
        </a:xfrm>
        <a:prstGeom prst="pieWedg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THREATS</a:t>
          </a:r>
          <a:endParaRPr lang="en-ID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59091" y="1323326"/>
        <a:ext cx="794456" cy="794456"/>
      </dsp:txXfrm>
    </dsp:sp>
    <dsp:sp modelId="{99CCBF8B-2F7B-4743-8CBC-46D9E246717C}">
      <dsp:nvSpPr>
        <dsp:cNvPr id="0" name=""/>
        <dsp:cNvSpPr/>
      </dsp:nvSpPr>
      <dsp:spPr>
        <a:xfrm rot="16200000">
          <a:off x="1983666" y="1323326"/>
          <a:ext cx="1123530" cy="1123530"/>
        </a:xfrm>
        <a:prstGeom prst="pieWedge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Arial" panose="020B0604020202020204" pitchFamily="34" charset="0"/>
              <a:cs typeface="Arial" panose="020B0604020202020204" pitchFamily="34" charset="0"/>
            </a:rPr>
            <a:t>OPPORTUNITY</a:t>
          </a:r>
          <a:endParaRPr lang="en-ID" sz="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312740" y="1323326"/>
        <a:ext cx="794456" cy="794456"/>
      </dsp:txXfrm>
    </dsp:sp>
    <dsp:sp modelId="{AA8B4EAF-1B41-4B88-A733-1EE765F69ECB}">
      <dsp:nvSpPr>
        <dsp:cNvPr id="0" name=""/>
        <dsp:cNvSpPr/>
      </dsp:nvSpPr>
      <dsp:spPr>
        <a:xfrm>
          <a:off x="2939185" y="1063850"/>
          <a:ext cx="387916" cy="337318"/>
        </a:xfrm>
        <a:prstGeom prst="circularArrow">
          <a:avLst/>
        </a:prstGeom>
        <a:solidFill>
          <a:schemeClr val="tx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55DCAC-EE83-4338-A7F7-FE2F26BB858D}">
      <dsp:nvSpPr>
        <dsp:cNvPr id="0" name=""/>
        <dsp:cNvSpPr/>
      </dsp:nvSpPr>
      <dsp:spPr>
        <a:xfrm rot="10800000">
          <a:off x="2939185" y="1193588"/>
          <a:ext cx="387916" cy="337318"/>
        </a:xfrm>
        <a:prstGeom prst="circularArrow">
          <a:avLst/>
        </a:prstGeom>
        <a:solidFill>
          <a:schemeClr val="tx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0171-75E1-417D-9C10-620FB2D483DE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8381-803A-4615-8251-2B74A16D6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74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Google Shape;708;g92367175d2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2" name="Google Shape;709;g92367175d2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962B-2A00-CFF3-58AD-DB9164DDD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A80C4-663E-6307-C14D-EF77221C4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23AD2-8374-B998-6240-822D9391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4792-7D01-4CF5-6F76-ED29424B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C974D-19DE-3B23-AAA0-5E7517CC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479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BB0B-19A5-0B05-CEB5-B8FE24B4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C8B32-F124-D77E-462A-EC428823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D025-BE9C-0EF5-7E9B-9BD1EABC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DA4A-02A8-B01C-B07E-992264BB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98A0-B17D-D829-8321-62AE4B57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2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B1D69-4772-83ED-F3EA-415740CD7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028D8-FA74-028B-B059-81DCF7F2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721F-5711-97DD-4603-54895BCC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CCBD9-2BE2-1F92-B248-8A57C880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3A0C-41FC-518D-6374-F385A46F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079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646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647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648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649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</a:lvl1pPr>
            <a:lvl2pPr marL="1219261" lvl="1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</a:lvl2pPr>
            <a:lvl3pPr marL="1828891" lvl="2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</a:lvl3pPr>
            <a:lvl4pPr marL="2438522" lvl="3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</a:lvl4pPr>
            <a:lvl5pPr marL="3048152" lvl="4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</a:lvl5pPr>
            <a:lvl6pPr marL="3657783" lvl="5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</a:lvl6pPr>
            <a:lvl7pPr marL="4267413" lvl="6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</a:lvl7pPr>
            <a:lvl8pPr marL="4877044" lvl="7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</a:lvl8pPr>
            <a:lvl9pPr marL="5486674" lvl="8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6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461380" y="1578436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4093681" y="1578437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90169" y="1578437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2619455" y="1578436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777531" y="1578437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6935606" y="1578437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251756" y="1578437"/>
            <a:ext cx="2503512" cy="3701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85D00-8FBD-1F06-061B-F6E93E80090C}"/>
              </a:ext>
            </a:extLst>
          </p:cNvPr>
          <p:cNvGrpSpPr/>
          <p:nvPr userDrawn="1"/>
        </p:nvGrpSpPr>
        <p:grpSpPr>
          <a:xfrm>
            <a:off x="0" y="-1"/>
            <a:ext cx="12192000" cy="6862279"/>
            <a:chOff x="0" y="-1"/>
            <a:chExt cx="12192000" cy="68622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778E32-871A-50E7-2378-962B70B9782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E1656006-AEB6-30B3-4040-C6AB0E3F7C96}"/>
                </a:ext>
              </a:extLst>
            </p:cNvPr>
            <p:cNvSpPr/>
            <p:nvPr/>
          </p:nvSpPr>
          <p:spPr>
            <a:xfrm rot="10800000">
              <a:off x="4231758" y="-1"/>
              <a:ext cx="7960242" cy="6862278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1042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F57407F-5D88-8E3D-A4BB-E0724B490830}"/>
                </a:ext>
              </a:extLst>
            </p:cNvPr>
            <p:cNvSpPr/>
            <p:nvPr/>
          </p:nvSpPr>
          <p:spPr>
            <a:xfrm>
              <a:off x="0" y="0"/>
              <a:ext cx="7960242" cy="6862278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  <a:alpha val="54573"/>
                  </a:schemeClr>
                </a:gs>
                <a:gs pos="3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</p:spTree>
    <p:extLst>
      <p:ext uri="{BB962C8B-B14F-4D97-AF65-F5344CB8AC3E}">
        <p14:creationId xmlns:p14="http://schemas.microsoft.com/office/powerpoint/2010/main" val="170861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97852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563A-E153-94A5-3EB2-70559E775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38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792838-D2FD-BE61-5C2E-CD845ED9E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727" y="1157694"/>
            <a:ext cx="4002175" cy="4543829"/>
          </a:xfrm>
          <a:custGeom>
            <a:avLst/>
            <a:gdLst>
              <a:gd name="connsiteX0" fmla="*/ 0 w 4002175"/>
              <a:gd name="connsiteY0" fmla="*/ 4094640 h 4543829"/>
              <a:gd name="connsiteX1" fmla="*/ 1581708 w 4002175"/>
              <a:gd name="connsiteY1" fmla="*/ 4094640 h 4543829"/>
              <a:gd name="connsiteX2" fmla="*/ 1581708 w 4002175"/>
              <a:gd name="connsiteY2" fmla="*/ 4453291 h 4543829"/>
              <a:gd name="connsiteX3" fmla="*/ 0 w 4002175"/>
              <a:gd name="connsiteY3" fmla="*/ 4453291 h 4543829"/>
              <a:gd name="connsiteX4" fmla="*/ 2291037 w 4002175"/>
              <a:gd name="connsiteY4" fmla="*/ 3093435 h 4543829"/>
              <a:gd name="connsiteX5" fmla="*/ 2544625 w 4002175"/>
              <a:gd name="connsiteY5" fmla="*/ 3347132 h 4543829"/>
              <a:gd name="connsiteX6" fmla="*/ 2539960 w 4002175"/>
              <a:gd name="connsiteY6" fmla="*/ 3351298 h 4543829"/>
              <a:gd name="connsiteX7" fmla="*/ 2533755 w 4002175"/>
              <a:gd name="connsiteY7" fmla="*/ 3356798 h 4543829"/>
              <a:gd name="connsiteX8" fmla="*/ 2521802 w 4002175"/>
              <a:gd name="connsiteY8" fmla="*/ 3367714 h 4543829"/>
              <a:gd name="connsiteX9" fmla="*/ 2521798 w 4002175"/>
              <a:gd name="connsiteY9" fmla="*/ 4044854 h 4543829"/>
              <a:gd name="connsiteX10" fmla="*/ 3198647 w 4002175"/>
              <a:gd name="connsiteY10" fmla="*/ 4044863 h 4543829"/>
              <a:gd name="connsiteX11" fmla="*/ 3198652 w 4002175"/>
              <a:gd name="connsiteY11" fmla="*/ 3367718 h 4543829"/>
              <a:gd name="connsiteX12" fmla="*/ 3198647 w 4002175"/>
              <a:gd name="connsiteY12" fmla="*/ 3367714 h 4543829"/>
              <a:gd name="connsiteX13" fmla="*/ 3194483 w 4002175"/>
              <a:gd name="connsiteY13" fmla="*/ 3363548 h 4543829"/>
              <a:gd name="connsiteX14" fmla="*/ 3447987 w 4002175"/>
              <a:gd name="connsiteY14" fmla="*/ 3109934 h 4543829"/>
              <a:gd name="connsiteX15" fmla="*/ 3452152 w 4002175"/>
              <a:gd name="connsiteY15" fmla="*/ 3114101 h 4543829"/>
              <a:gd name="connsiteX16" fmla="*/ 3453285 w 4002175"/>
              <a:gd name="connsiteY16" fmla="*/ 4297340 h 4543829"/>
              <a:gd name="connsiteX17" fmla="*/ 3452152 w 4002175"/>
              <a:gd name="connsiteY17" fmla="*/ 4298465 h 4543829"/>
              <a:gd name="connsiteX18" fmla="*/ 2860225 w 4002175"/>
              <a:gd name="connsiteY18" fmla="*/ 4543787 h 4543829"/>
              <a:gd name="connsiteX19" fmla="*/ 2860308 w 4002175"/>
              <a:gd name="connsiteY19" fmla="*/ 4543829 h 4543829"/>
              <a:gd name="connsiteX20" fmla="*/ 2022797 w 4002175"/>
              <a:gd name="connsiteY20" fmla="*/ 3707274 h 4543829"/>
              <a:gd name="connsiteX21" fmla="*/ 2268381 w 4002175"/>
              <a:gd name="connsiteY21" fmla="*/ 3114142 h 4543829"/>
              <a:gd name="connsiteX22" fmla="*/ 2279084 w 4002175"/>
              <a:gd name="connsiteY22" fmla="*/ 3104351 h 4543829"/>
              <a:gd name="connsiteX23" fmla="*/ 2286872 w 4002175"/>
              <a:gd name="connsiteY23" fmla="*/ 3097393 h 4543829"/>
              <a:gd name="connsiteX24" fmla="*/ 2187669 w 4002175"/>
              <a:gd name="connsiteY24" fmla="*/ 2495004 h 4543829"/>
              <a:gd name="connsiteX25" fmla="*/ 3532864 w 4002175"/>
              <a:gd name="connsiteY25" fmla="*/ 2495005 h 4543829"/>
              <a:gd name="connsiteX26" fmla="*/ 3532864 w 4002175"/>
              <a:gd name="connsiteY26" fmla="*/ 2845406 h 4543829"/>
              <a:gd name="connsiteX27" fmla="*/ 3535238 w 4002175"/>
              <a:gd name="connsiteY27" fmla="*/ 2847739 h 4543829"/>
              <a:gd name="connsiteX28" fmla="*/ 3532864 w 4002175"/>
              <a:gd name="connsiteY28" fmla="*/ 2850239 h 4543829"/>
              <a:gd name="connsiteX29" fmla="*/ 3532864 w 4002175"/>
              <a:gd name="connsiteY29" fmla="*/ 2853697 h 4543829"/>
              <a:gd name="connsiteX30" fmla="*/ 3529491 w 4002175"/>
              <a:gd name="connsiteY30" fmla="*/ 2853697 h 4543829"/>
              <a:gd name="connsiteX31" fmla="*/ 2961094 w 4002175"/>
              <a:gd name="connsiteY31" fmla="*/ 3422337 h 4543829"/>
              <a:gd name="connsiteX32" fmla="*/ 2707589 w 4002175"/>
              <a:gd name="connsiteY32" fmla="*/ 3168724 h 4543829"/>
              <a:gd name="connsiteX33" fmla="*/ 3022481 w 4002175"/>
              <a:gd name="connsiteY33" fmla="*/ 2853697 h 4543829"/>
              <a:gd name="connsiteX34" fmla="*/ 2187669 w 4002175"/>
              <a:gd name="connsiteY34" fmla="*/ 2853696 h 4543829"/>
              <a:gd name="connsiteX35" fmla="*/ 837827 w 4002175"/>
              <a:gd name="connsiteY35" fmla="*/ 2315695 h 4543829"/>
              <a:gd name="connsiteX36" fmla="*/ 1608487 w 4002175"/>
              <a:gd name="connsiteY36" fmla="*/ 2826905 h 4543829"/>
              <a:gd name="connsiteX37" fmla="*/ 1163055 w 4002175"/>
              <a:gd name="connsiteY37" fmla="*/ 3924222 h 4543829"/>
              <a:gd name="connsiteX38" fmla="*/ 853470 w 4002175"/>
              <a:gd name="connsiteY38" fmla="*/ 3990061 h 4543829"/>
              <a:gd name="connsiteX39" fmla="*/ 853470 w 4002175"/>
              <a:gd name="connsiteY39" fmla="*/ 3990394 h 4543829"/>
              <a:gd name="connsiteX40" fmla="*/ 1 w 4002175"/>
              <a:gd name="connsiteY40" fmla="*/ 3990394 h 4543829"/>
              <a:gd name="connsiteX41" fmla="*/ 1 w 4002175"/>
              <a:gd name="connsiteY41" fmla="*/ 3631702 h 4543829"/>
              <a:gd name="connsiteX42" fmla="*/ 841559 w 4002175"/>
              <a:gd name="connsiteY42" fmla="*/ 3631702 h 4543829"/>
              <a:gd name="connsiteX43" fmla="*/ 847389 w 4002175"/>
              <a:gd name="connsiteY43" fmla="*/ 3631702 h 4543829"/>
              <a:gd name="connsiteX44" fmla="*/ 1315708 w 4002175"/>
              <a:gd name="connsiteY44" fmla="*/ 3153182 h 4543829"/>
              <a:gd name="connsiteX45" fmla="*/ 841588 w 4002175"/>
              <a:gd name="connsiteY45" fmla="*/ 2669925 h 4543829"/>
              <a:gd name="connsiteX46" fmla="*/ 358538 w 4002175"/>
              <a:gd name="connsiteY46" fmla="*/ 3144249 h 4543829"/>
              <a:gd name="connsiteX47" fmla="*/ 358538 w 4002175"/>
              <a:gd name="connsiteY47" fmla="*/ 3153182 h 4543829"/>
              <a:gd name="connsiteX48" fmla="*/ 358538 w 4002175"/>
              <a:gd name="connsiteY48" fmla="*/ 3158765 h 4543829"/>
              <a:gd name="connsiteX49" fmla="*/ 1 w 4002175"/>
              <a:gd name="connsiteY49" fmla="*/ 3158765 h 4543829"/>
              <a:gd name="connsiteX50" fmla="*/ 1 w 4002175"/>
              <a:gd name="connsiteY50" fmla="*/ 3152932 h 4543829"/>
              <a:gd name="connsiteX51" fmla="*/ 837827 w 4002175"/>
              <a:gd name="connsiteY51" fmla="*/ 2315695 h 4543829"/>
              <a:gd name="connsiteX52" fmla="*/ 0 w 4002175"/>
              <a:gd name="connsiteY52" fmla="*/ 1846575 h 4543829"/>
              <a:gd name="connsiteX53" fmla="*/ 1581708 w 4002175"/>
              <a:gd name="connsiteY53" fmla="*/ 1846575 h 4543829"/>
              <a:gd name="connsiteX54" fmla="*/ 1581708 w 4002175"/>
              <a:gd name="connsiteY54" fmla="*/ 2205226 h 4543829"/>
              <a:gd name="connsiteX55" fmla="*/ 0 w 4002175"/>
              <a:gd name="connsiteY55" fmla="*/ 2205226 h 4543829"/>
              <a:gd name="connsiteX56" fmla="*/ 2860309 w 4002175"/>
              <a:gd name="connsiteY56" fmla="*/ 355060 h 4543829"/>
              <a:gd name="connsiteX57" fmla="*/ 2860309 w 4002175"/>
              <a:gd name="connsiteY57" fmla="*/ 355144 h 4543829"/>
              <a:gd name="connsiteX58" fmla="*/ 2073390 w 4002175"/>
              <a:gd name="connsiteY58" fmla="*/ 1142607 h 4543829"/>
              <a:gd name="connsiteX59" fmla="*/ 2860309 w 4002175"/>
              <a:gd name="connsiteY59" fmla="*/ 1929656 h 4543829"/>
              <a:gd name="connsiteX60" fmla="*/ 3647435 w 4002175"/>
              <a:gd name="connsiteY60" fmla="*/ 1142191 h 4543829"/>
              <a:gd name="connsiteX61" fmla="*/ 2860309 w 4002175"/>
              <a:gd name="connsiteY61" fmla="*/ 355060 h 4543829"/>
              <a:gd name="connsiteX62" fmla="*/ 837869 w 4002175"/>
              <a:gd name="connsiteY62" fmla="*/ 67506 h 4543829"/>
              <a:gd name="connsiteX63" fmla="*/ 1608487 w 4002175"/>
              <a:gd name="connsiteY63" fmla="*/ 578717 h 4543829"/>
              <a:gd name="connsiteX64" fmla="*/ 1163469 w 4002175"/>
              <a:gd name="connsiteY64" fmla="*/ 1676200 h 4543829"/>
              <a:gd name="connsiteX65" fmla="*/ 853470 w 4002175"/>
              <a:gd name="connsiteY65" fmla="*/ 1742164 h 4543829"/>
              <a:gd name="connsiteX66" fmla="*/ 0 w 4002175"/>
              <a:gd name="connsiteY66" fmla="*/ 1742164 h 4543829"/>
              <a:gd name="connsiteX67" fmla="*/ 0 w 4002175"/>
              <a:gd name="connsiteY67" fmla="*/ 1383846 h 4543829"/>
              <a:gd name="connsiteX68" fmla="*/ 841559 w 4002175"/>
              <a:gd name="connsiteY68" fmla="*/ 1383846 h 4543829"/>
              <a:gd name="connsiteX69" fmla="*/ 847389 w 4002175"/>
              <a:gd name="connsiteY69" fmla="*/ 1383846 h 4543829"/>
              <a:gd name="connsiteX70" fmla="*/ 1315709 w 4002175"/>
              <a:gd name="connsiteY70" fmla="*/ 905286 h 4543829"/>
              <a:gd name="connsiteX71" fmla="*/ 832659 w 4002175"/>
              <a:gd name="connsiteY71" fmla="*/ 430961 h 4543829"/>
              <a:gd name="connsiteX72" fmla="*/ 358538 w 4002175"/>
              <a:gd name="connsiteY72" fmla="*/ 905286 h 4543829"/>
              <a:gd name="connsiteX73" fmla="*/ 358538 w 4002175"/>
              <a:gd name="connsiteY73" fmla="*/ 911244 h 4543829"/>
              <a:gd name="connsiteX74" fmla="*/ 0 w 4002175"/>
              <a:gd name="connsiteY74" fmla="*/ 911244 h 4543829"/>
              <a:gd name="connsiteX75" fmla="*/ 0 w 4002175"/>
              <a:gd name="connsiteY75" fmla="*/ 904702 h 4543829"/>
              <a:gd name="connsiteX76" fmla="*/ 837869 w 4002175"/>
              <a:gd name="connsiteY76" fmla="*/ 67506 h 4543829"/>
              <a:gd name="connsiteX77" fmla="*/ 2860296 w 4002175"/>
              <a:gd name="connsiteY77" fmla="*/ 1 h 4543829"/>
              <a:gd name="connsiteX78" fmla="*/ 3911893 w 4002175"/>
              <a:gd name="connsiteY78" fmla="*/ 697920 h 4543829"/>
              <a:gd name="connsiteX79" fmla="*/ 3304556 w 4002175"/>
              <a:gd name="connsiteY79" fmla="*/ 2194394 h 4543829"/>
              <a:gd name="connsiteX80" fmla="*/ 2860309 w 4002175"/>
              <a:gd name="connsiteY80" fmla="*/ 2284056 h 4543829"/>
              <a:gd name="connsiteX81" fmla="*/ 1719479 w 4002175"/>
              <a:gd name="connsiteY81" fmla="*/ 1141311 h 4543829"/>
              <a:gd name="connsiteX82" fmla="*/ 2416061 w 4002175"/>
              <a:gd name="connsiteY82" fmla="*/ 90322 h 4543829"/>
              <a:gd name="connsiteX83" fmla="*/ 2860296 w 4002175"/>
              <a:gd name="connsiteY83" fmla="*/ 1 h 45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002175" h="4543829">
                <a:moveTo>
                  <a:pt x="0" y="4094640"/>
                </a:moveTo>
                <a:lnTo>
                  <a:pt x="1581708" y="4094640"/>
                </a:lnTo>
                <a:lnTo>
                  <a:pt x="1581708" y="4453291"/>
                </a:lnTo>
                <a:lnTo>
                  <a:pt x="0" y="4453291"/>
                </a:lnTo>
                <a:close/>
                <a:moveTo>
                  <a:pt x="2291037" y="3093435"/>
                </a:moveTo>
                <a:lnTo>
                  <a:pt x="2544625" y="3347132"/>
                </a:lnTo>
                <a:lnTo>
                  <a:pt x="2539960" y="3351298"/>
                </a:lnTo>
                <a:cubicBezTo>
                  <a:pt x="2537920" y="3353173"/>
                  <a:pt x="2535795" y="3354965"/>
                  <a:pt x="2533755" y="3356798"/>
                </a:cubicBezTo>
                <a:cubicBezTo>
                  <a:pt x="2529590" y="3360464"/>
                  <a:pt x="2525634" y="3363923"/>
                  <a:pt x="2521802" y="3367714"/>
                </a:cubicBezTo>
                <a:cubicBezTo>
                  <a:pt x="2334895" y="3554702"/>
                  <a:pt x="2334891" y="3857867"/>
                  <a:pt x="2521798" y="4044854"/>
                </a:cubicBezTo>
                <a:cubicBezTo>
                  <a:pt x="2708701" y="4231843"/>
                  <a:pt x="3011740" y="4231843"/>
                  <a:pt x="3198647" y="4044863"/>
                </a:cubicBezTo>
                <a:cubicBezTo>
                  <a:pt x="3385555" y="3857875"/>
                  <a:pt x="3385559" y="3554710"/>
                  <a:pt x="3198652" y="3367718"/>
                </a:cubicBezTo>
                <a:cubicBezTo>
                  <a:pt x="3198652" y="3367718"/>
                  <a:pt x="3198647" y="3367714"/>
                  <a:pt x="3198647" y="3367714"/>
                </a:cubicBezTo>
                <a:lnTo>
                  <a:pt x="3194483" y="3363548"/>
                </a:lnTo>
                <a:lnTo>
                  <a:pt x="3447987" y="3109934"/>
                </a:lnTo>
                <a:lnTo>
                  <a:pt x="3452152" y="3114101"/>
                </a:lnTo>
                <a:cubicBezTo>
                  <a:pt x="3779064" y="3440528"/>
                  <a:pt x="3779572" y="3970279"/>
                  <a:pt x="3453285" y="4297340"/>
                </a:cubicBezTo>
                <a:cubicBezTo>
                  <a:pt x="3452906" y="4297715"/>
                  <a:pt x="3452531" y="4298090"/>
                  <a:pt x="3452152" y="4298465"/>
                </a:cubicBezTo>
                <a:cubicBezTo>
                  <a:pt x="3295339" y="4455791"/>
                  <a:pt x="3082303" y="4544079"/>
                  <a:pt x="2860225" y="4543787"/>
                </a:cubicBezTo>
                <a:lnTo>
                  <a:pt x="2860308" y="4543829"/>
                </a:lnTo>
                <a:cubicBezTo>
                  <a:pt x="2398127" y="4544204"/>
                  <a:pt x="2023160" y="4169637"/>
                  <a:pt x="2022797" y="3707274"/>
                </a:cubicBezTo>
                <a:cubicBezTo>
                  <a:pt x="2022622" y="3484771"/>
                  <a:pt x="2110989" y="3271352"/>
                  <a:pt x="2268381" y="3114142"/>
                </a:cubicBezTo>
                <a:cubicBezTo>
                  <a:pt x="2271879" y="3110643"/>
                  <a:pt x="2275544" y="3107434"/>
                  <a:pt x="2279084" y="3104351"/>
                </a:cubicBezTo>
                <a:cubicBezTo>
                  <a:pt x="2281666" y="3102101"/>
                  <a:pt x="2284373" y="3099768"/>
                  <a:pt x="2286872" y="3097393"/>
                </a:cubicBezTo>
                <a:close/>
                <a:moveTo>
                  <a:pt x="2187669" y="2495004"/>
                </a:moveTo>
                <a:lnTo>
                  <a:pt x="3532864" y="2495005"/>
                </a:lnTo>
                <a:lnTo>
                  <a:pt x="3532864" y="2845406"/>
                </a:lnTo>
                <a:lnTo>
                  <a:pt x="3535238" y="2847739"/>
                </a:lnTo>
                <a:lnTo>
                  <a:pt x="3532864" y="2850239"/>
                </a:lnTo>
                <a:lnTo>
                  <a:pt x="3532864" y="2853697"/>
                </a:lnTo>
                <a:lnTo>
                  <a:pt x="3529491" y="2853697"/>
                </a:lnTo>
                <a:lnTo>
                  <a:pt x="2961094" y="3422337"/>
                </a:lnTo>
                <a:lnTo>
                  <a:pt x="2707589" y="3168724"/>
                </a:lnTo>
                <a:lnTo>
                  <a:pt x="3022481" y="2853697"/>
                </a:lnTo>
                <a:lnTo>
                  <a:pt x="2187669" y="2853696"/>
                </a:lnTo>
                <a:close/>
                <a:moveTo>
                  <a:pt x="837827" y="2315695"/>
                </a:moveTo>
                <a:cubicBezTo>
                  <a:pt x="1173997" y="2315887"/>
                  <a:pt x="1477461" y="2517186"/>
                  <a:pt x="1608487" y="2826905"/>
                </a:cubicBezTo>
                <a:cubicBezTo>
                  <a:pt x="1788372" y="3252978"/>
                  <a:pt x="1588946" y="3744264"/>
                  <a:pt x="1163055" y="3924222"/>
                </a:cubicBezTo>
                <a:cubicBezTo>
                  <a:pt x="1064985" y="3965666"/>
                  <a:pt x="959910" y="3988011"/>
                  <a:pt x="853470" y="3990061"/>
                </a:cubicBezTo>
                <a:lnTo>
                  <a:pt x="853470" y="3990394"/>
                </a:lnTo>
                <a:lnTo>
                  <a:pt x="1" y="3990394"/>
                </a:lnTo>
                <a:lnTo>
                  <a:pt x="1" y="3631702"/>
                </a:lnTo>
                <a:lnTo>
                  <a:pt x="841559" y="3631702"/>
                </a:lnTo>
                <a:lnTo>
                  <a:pt x="847389" y="3631702"/>
                </a:lnTo>
                <a:cubicBezTo>
                  <a:pt x="1105599" y="3626244"/>
                  <a:pt x="1315708" y="3411587"/>
                  <a:pt x="1315708" y="3153182"/>
                </a:cubicBezTo>
                <a:cubicBezTo>
                  <a:pt x="1318173" y="2888752"/>
                  <a:pt x="1105903" y="2672392"/>
                  <a:pt x="841588" y="2669925"/>
                </a:cubicBezTo>
                <a:cubicBezTo>
                  <a:pt x="577272" y="2667458"/>
                  <a:pt x="361004" y="2879820"/>
                  <a:pt x="358538" y="3144249"/>
                </a:cubicBezTo>
                <a:cubicBezTo>
                  <a:pt x="358510" y="3147228"/>
                  <a:pt x="358510" y="3150203"/>
                  <a:pt x="358538" y="3153182"/>
                </a:cubicBezTo>
                <a:lnTo>
                  <a:pt x="358538" y="3158765"/>
                </a:lnTo>
                <a:lnTo>
                  <a:pt x="1" y="3158765"/>
                </a:lnTo>
                <a:lnTo>
                  <a:pt x="1" y="3152932"/>
                </a:lnTo>
                <a:cubicBezTo>
                  <a:pt x="262" y="2690278"/>
                  <a:pt x="375369" y="2315433"/>
                  <a:pt x="837827" y="2315695"/>
                </a:cubicBezTo>
                <a:close/>
                <a:moveTo>
                  <a:pt x="0" y="1846575"/>
                </a:moveTo>
                <a:lnTo>
                  <a:pt x="1581708" y="1846575"/>
                </a:lnTo>
                <a:lnTo>
                  <a:pt x="1581708" y="2205226"/>
                </a:lnTo>
                <a:lnTo>
                  <a:pt x="0" y="2205226"/>
                </a:lnTo>
                <a:close/>
                <a:moveTo>
                  <a:pt x="2860309" y="355060"/>
                </a:moveTo>
                <a:lnTo>
                  <a:pt x="2860309" y="355144"/>
                </a:lnTo>
                <a:cubicBezTo>
                  <a:pt x="2426389" y="355144"/>
                  <a:pt x="2073390" y="708294"/>
                  <a:pt x="2073390" y="1142607"/>
                </a:cubicBezTo>
                <a:cubicBezTo>
                  <a:pt x="2073390" y="1576921"/>
                  <a:pt x="2426389" y="1929655"/>
                  <a:pt x="2860309" y="1929656"/>
                </a:cubicBezTo>
                <a:cubicBezTo>
                  <a:pt x="3294228" y="1929656"/>
                  <a:pt x="3647435" y="1576505"/>
                  <a:pt x="3647435" y="1142191"/>
                </a:cubicBezTo>
                <a:cubicBezTo>
                  <a:pt x="3647435" y="707878"/>
                  <a:pt x="3294269" y="355060"/>
                  <a:pt x="2860309" y="355060"/>
                </a:cubicBezTo>
                <a:close/>
                <a:moveTo>
                  <a:pt x="837869" y="67506"/>
                </a:moveTo>
                <a:cubicBezTo>
                  <a:pt x="1174022" y="67713"/>
                  <a:pt x="1477470" y="269012"/>
                  <a:pt x="1608487" y="578717"/>
                </a:cubicBezTo>
                <a:cubicBezTo>
                  <a:pt x="1788530" y="1004718"/>
                  <a:pt x="1589287" y="1496079"/>
                  <a:pt x="1163469" y="1676200"/>
                </a:cubicBezTo>
                <a:cubicBezTo>
                  <a:pt x="1065278" y="1717735"/>
                  <a:pt x="960057" y="1740126"/>
                  <a:pt x="853470" y="1742164"/>
                </a:cubicBezTo>
                <a:lnTo>
                  <a:pt x="0" y="1742164"/>
                </a:lnTo>
                <a:lnTo>
                  <a:pt x="0" y="1383846"/>
                </a:lnTo>
                <a:lnTo>
                  <a:pt x="841559" y="1383846"/>
                </a:lnTo>
                <a:lnTo>
                  <a:pt x="847389" y="1383846"/>
                </a:lnTo>
                <a:cubicBezTo>
                  <a:pt x="1105600" y="1378388"/>
                  <a:pt x="1315709" y="1163731"/>
                  <a:pt x="1315709" y="905286"/>
                </a:cubicBezTo>
                <a:cubicBezTo>
                  <a:pt x="1313243" y="640856"/>
                  <a:pt x="1096975" y="428495"/>
                  <a:pt x="832659" y="430961"/>
                </a:cubicBezTo>
                <a:cubicBezTo>
                  <a:pt x="571824" y="433395"/>
                  <a:pt x="360972" y="644339"/>
                  <a:pt x="358538" y="905286"/>
                </a:cubicBezTo>
                <a:lnTo>
                  <a:pt x="358538" y="911244"/>
                </a:lnTo>
                <a:lnTo>
                  <a:pt x="0" y="911244"/>
                </a:lnTo>
                <a:lnTo>
                  <a:pt x="0" y="904702"/>
                </a:lnTo>
                <a:cubicBezTo>
                  <a:pt x="285" y="442048"/>
                  <a:pt x="375411" y="67222"/>
                  <a:pt x="837869" y="67506"/>
                </a:cubicBezTo>
                <a:close/>
                <a:moveTo>
                  <a:pt x="2860296" y="1"/>
                </a:moveTo>
                <a:cubicBezTo>
                  <a:pt x="3305166" y="193"/>
                  <a:pt x="3727880" y="262152"/>
                  <a:pt x="3911893" y="697920"/>
                </a:cubicBezTo>
                <a:cubicBezTo>
                  <a:pt x="4157243" y="1278944"/>
                  <a:pt x="3885330" y="1948938"/>
                  <a:pt x="3304556" y="2194394"/>
                </a:cubicBezTo>
                <a:cubicBezTo>
                  <a:pt x="3164010" y="2253874"/>
                  <a:pt x="3012911" y="2284369"/>
                  <a:pt x="2860309" y="2284056"/>
                </a:cubicBezTo>
                <a:cubicBezTo>
                  <a:pt x="2229854" y="2283664"/>
                  <a:pt x="1719084" y="1772041"/>
                  <a:pt x="1719479" y="1141311"/>
                </a:cubicBezTo>
                <a:cubicBezTo>
                  <a:pt x="1719762" y="682862"/>
                  <a:pt x="1994053" y="269020"/>
                  <a:pt x="2416061" y="90322"/>
                </a:cubicBezTo>
                <a:cubicBezTo>
                  <a:pt x="2561254" y="28958"/>
                  <a:pt x="2712006" y="-63"/>
                  <a:pt x="286029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287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7FEA288-CF75-1419-75F1-DA7D2C8FE9C7}"/>
              </a:ext>
            </a:extLst>
          </p:cNvPr>
          <p:cNvSpPr/>
          <p:nvPr userDrawn="1"/>
        </p:nvSpPr>
        <p:spPr>
          <a:xfrm>
            <a:off x="3048526" y="3105309"/>
            <a:ext cx="6094948" cy="2788734"/>
          </a:xfrm>
          <a:custGeom>
            <a:avLst/>
            <a:gdLst>
              <a:gd name="connsiteX0" fmla="*/ 5046662 w 6094948"/>
              <a:gd name="connsiteY0" fmla="*/ 2788727 h 2788734"/>
              <a:gd name="connsiteX1" fmla="*/ 4818494 w 6094948"/>
              <a:gd name="connsiteY1" fmla="*/ 2774464 h 2788734"/>
              <a:gd name="connsiteX2" fmla="*/ 4818193 w 6094948"/>
              <a:gd name="connsiteY2" fmla="*/ 2777892 h 2788734"/>
              <a:gd name="connsiteX3" fmla="*/ 4722710 w 6094948"/>
              <a:gd name="connsiteY3" fmla="*/ 2758474 h 2788734"/>
              <a:gd name="connsiteX4" fmla="*/ 4646830 w 6094948"/>
              <a:gd name="connsiteY4" fmla="*/ 2743009 h 2788734"/>
              <a:gd name="connsiteX5" fmla="*/ 4647055 w 6094948"/>
              <a:gd name="connsiteY5" fmla="*/ 2740507 h 2788734"/>
              <a:gd name="connsiteX6" fmla="*/ 4584618 w 6094948"/>
              <a:gd name="connsiteY6" fmla="*/ 2721715 h 2788734"/>
              <a:gd name="connsiteX7" fmla="*/ 4451607 w 6094948"/>
              <a:gd name="connsiteY7" fmla="*/ 2666663 h 2788734"/>
              <a:gd name="connsiteX8" fmla="*/ 4451607 w 6094948"/>
              <a:gd name="connsiteY8" fmla="*/ 2788702 h 2788734"/>
              <a:gd name="connsiteX9" fmla="*/ 2963182 w 6094948"/>
              <a:gd name="connsiteY9" fmla="*/ 2788702 h 2788734"/>
              <a:gd name="connsiteX10" fmla="*/ 2963182 w 6094948"/>
              <a:gd name="connsiteY10" fmla="*/ 2675722 h 2788734"/>
              <a:gd name="connsiteX11" fmla="*/ 2915215 w 6094948"/>
              <a:gd name="connsiteY11" fmla="*/ 2700945 h 2788734"/>
              <a:gd name="connsiteX12" fmla="*/ 2803284 w 6094948"/>
              <a:gd name="connsiteY12" fmla="*/ 2745737 h 2788734"/>
              <a:gd name="connsiteX13" fmla="*/ 2516284 w 6094948"/>
              <a:gd name="connsiteY13" fmla="*/ 2788702 h 2788734"/>
              <a:gd name="connsiteX14" fmla="*/ 1945863 w 6094948"/>
              <a:gd name="connsiteY14" fmla="*/ 2590818 h 2788734"/>
              <a:gd name="connsiteX15" fmla="*/ 1938929 w 6094948"/>
              <a:gd name="connsiteY15" fmla="*/ 2788702 h 2788734"/>
              <a:gd name="connsiteX16" fmla="*/ 0 w 6094948"/>
              <a:gd name="connsiteY16" fmla="*/ 2788702 h 2788734"/>
              <a:gd name="connsiteX17" fmla="*/ 0 w 6094948"/>
              <a:gd name="connsiteY17" fmla="*/ 2483417 h 2788734"/>
              <a:gd name="connsiteX18" fmla="*/ 16723 w 6094948"/>
              <a:gd name="connsiteY18" fmla="*/ 2460521 h 2788734"/>
              <a:gd name="connsiteX19" fmla="*/ 529138 w 6094948"/>
              <a:gd name="connsiteY19" fmla="*/ 1842644 h 2788734"/>
              <a:gd name="connsiteX20" fmla="*/ 878725 w 6094948"/>
              <a:gd name="connsiteY20" fmla="*/ 1455283 h 2788734"/>
              <a:gd name="connsiteX21" fmla="*/ 1148376 w 6094948"/>
              <a:gd name="connsiteY21" fmla="*/ 1060465 h 2788734"/>
              <a:gd name="connsiteX22" fmla="*/ 1213918 w 6094948"/>
              <a:gd name="connsiteY22" fmla="*/ 721899 h 2788734"/>
              <a:gd name="connsiteX23" fmla="*/ 1136510 w 6094948"/>
              <a:gd name="connsiteY23" fmla="*/ 455550 h 2788734"/>
              <a:gd name="connsiteX24" fmla="*/ 916728 w 6094948"/>
              <a:gd name="connsiteY24" fmla="*/ 372823 h 2788734"/>
              <a:gd name="connsiteX25" fmla="*/ 683753 w 6094948"/>
              <a:gd name="connsiteY25" fmla="*/ 436332 h 2788734"/>
              <a:gd name="connsiteX26" fmla="*/ 608248 w 6094948"/>
              <a:gd name="connsiteY26" fmla="*/ 516282 h 2788734"/>
              <a:gd name="connsiteX27" fmla="*/ 618638 w 6094948"/>
              <a:gd name="connsiteY27" fmla="*/ 521011 h 2788734"/>
              <a:gd name="connsiteX28" fmla="*/ 653962 w 6094948"/>
              <a:gd name="connsiteY28" fmla="*/ 535475 h 2788734"/>
              <a:gd name="connsiteX29" fmla="*/ 655865 w 6094948"/>
              <a:gd name="connsiteY29" fmla="*/ 536376 h 2788734"/>
              <a:gd name="connsiteX30" fmla="*/ 846731 w 6094948"/>
              <a:gd name="connsiteY30" fmla="*/ 688017 h 2788734"/>
              <a:gd name="connsiteX31" fmla="*/ 912973 w 6094948"/>
              <a:gd name="connsiteY31" fmla="*/ 912552 h 2788734"/>
              <a:gd name="connsiteX32" fmla="*/ 804246 w 6094948"/>
              <a:gd name="connsiteY32" fmla="*/ 1197818 h 2788734"/>
              <a:gd name="connsiteX33" fmla="*/ 525333 w 6094948"/>
              <a:gd name="connsiteY33" fmla="*/ 1310798 h 2788734"/>
              <a:gd name="connsiteX34" fmla="*/ 198952 w 6094948"/>
              <a:gd name="connsiteY34" fmla="*/ 1165463 h 2788734"/>
              <a:gd name="connsiteX35" fmla="*/ 83341 w 6094948"/>
              <a:gd name="connsiteY35" fmla="*/ 797970 h 2788734"/>
              <a:gd name="connsiteX36" fmla="*/ 360102 w 6094948"/>
              <a:gd name="connsiteY36" fmla="*/ 219930 h 2788734"/>
              <a:gd name="connsiteX37" fmla="*/ 1065861 w 6094948"/>
              <a:gd name="connsiteY37" fmla="*/ 7232 h 2788734"/>
              <a:gd name="connsiteX38" fmla="*/ 1736146 w 6094948"/>
              <a:gd name="connsiteY38" fmla="*/ 218729 h 2788734"/>
              <a:gd name="connsiteX39" fmla="*/ 1830377 w 6094948"/>
              <a:gd name="connsiteY39" fmla="*/ 309088 h 2788734"/>
              <a:gd name="connsiteX40" fmla="*/ 2516334 w 6094948"/>
              <a:gd name="connsiteY40" fmla="*/ 0 h 2788734"/>
              <a:gd name="connsiteX41" fmla="*/ 3117046 w 6094948"/>
              <a:gd name="connsiteY41" fmla="*/ 218704 h 2788734"/>
              <a:gd name="connsiteX42" fmla="*/ 3133945 w 6094948"/>
              <a:gd name="connsiteY42" fmla="*/ 233518 h 2788734"/>
              <a:gd name="connsiteX43" fmla="*/ 3150518 w 6094948"/>
              <a:gd name="connsiteY43" fmla="*/ 219980 h 2788734"/>
              <a:gd name="connsiteX44" fmla="*/ 3153021 w 6094948"/>
              <a:gd name="connsiteY44" fmla="*/ 218028 h 2788734"/>
              <a:gd name="connsiteX45" fmla="*/ 3856352 w 6094948"/>
              <a:gd name="connsiteY45" fmla="*/ 7232 h 2788734"/>
              <a:gd name="connsiteX46" fmla="*/ 4410826 w 6094948"/>
              <a:gd name="connsiteY46" fmla="*/ 139205 h 2788734"/>
              <a:gd name="connsiteX47" fmla="*/ 4456364 w 6094948"/>
              <a:gd name="connsiteY47" fmla="*/ 165279 h 2788734"/>
              <a:gd name="connsiteX48" fmla="*/ 4499549 w 6094948"/>
              <a:gd name="connsiteY48" fmla="*/ 138855 h 2788734"/>
              <a:gd name="connsiteX49" fmla="*/ 5087719 w 6094948"/>
              <a:gd name="connsiteY49" fmla="*/ 3728 h 2788734"/>
              <a:gd name="connsiteX50" fmla="*/ 5757753 w 6094948"/>
              <a:gd name="connsiteY50" fmla="*/ 198460 h 2788734"/>
              <a:gd name="connsiteX51" fmla="*/ 6022548 w 6094948"/>
              <a:gd name="connsiteY51" fmla="*/ 739515 h 2788734"/>
              <a:gd name="connsiteX52" fmla="*/ 5842296 w 6094948"/>
              <a:gd name="connsiteY52" fmla="*/ 1160708 h 2788734"/>
              <a:gd name="connsiteX53" fmla="*/ 5628198 w 6094948"/>
              <a:gd name="connsiteY53" fmla="*/ 1303566 h 2788734"/>
              <a:gd name="connsiteX54" fmla="*/ 5885857 w 6094948"/>
              <a:gd name="connsiteY54" fmla="*/ 1458711 h 2788734"/>
              <a:gd name="connsiteX55" fmla="*/ 6094949 w 6094948"/>
              <a:gd name="connsiteY55" fmla="*/ 1963132 h 2788734"/>
              <a:gd name="connsiteX56" fmla="*/ 5804719 w 6094948"/>
              <a:gd name="connsiteY56" fmla="*/ 2571975 h 2788734"/>
              <a:gd name="connsiteX57" fmla="*/ 5046662 w 6094948"/>
              <a:gd name="connsiteY57" fmla="*/ 2788727 h 2788734"/>
              <a:gd name="connsiteX58" fmla="*/ 4782369 w 6094948"/>
              <a:gd name="connsiteY58" fmla="*/ 2418657 h 2788734"/>
              <a:gd name="connsiteX59" fmla="*/ 4956612 w 6094948"/>
              <a:gd name="connsiteY59" fmla="*/ 2441178 h 2788734"/>
              <a:gd name="connsiteX60" fmla="*/ 5208312 w 6094948"/>
              <a:gd name="connsiteY60" fmla="*/ 2333027 h 2788734"/>
              <a:gd name="connsiteX61" fmla="*/ 5297988 w 6094948"/>
              <a:gd name="connsiteY61" fmla="*/ 1955174 h 2788734"/>
              <a:gd name="connsiteX62" fmla="*/ 5229943 w 6094948"/>
              <a:gd name="connsiteY62" fmla="*/ 1603096 h 2788734"/>
              <a:gd name="connsiteX63" fmla="*/ 5066565 w 6094948"/>
              <a:gd name="connsiteY63" fmla="*/ 1510159 h 2788734"/>
              <a:gd name="connsiteX64" fmla="*/ 4934631 w 6094948"/>
              <a:gd name="connsiteY64" fmla="*/ 1522946 h 2788734"/>
              <a:gd name="connsiteX65" fmla="*/ 4797189 w 6094948"/>
              <a:gd name="connsiteY65" fmla="*/ 1538511 h 2788734"/>
              <a:gd name="connsiteX66" fmla="*/ 4639995 w 6094948"/>
              <a:gd name="connsiteY66" fmla="*/ 1485836 h 2788734"/>
              <a:gd name="connsiteX67" fmla="*/ 4574504 w 6094948"/>
              <a:gd name="connsiteY67" fmla="*/ 1363047 h 2788734"/>
              <a:gd name="connsiteX68" fmla="*/ 4224015 w 6094948"/>
              <a:gd name="connsiteY68" fmla="*/ 1661325 h 2788734"/>
              <a:gd name="connsiteX69" fmla="*/ 3943424 w 6094948"/>
              <a:gd name="connsiteY69" fmla="*/ 1848725 h 2788734"/>
              <a:gd name="connsiteX70" fmla="*/ 3673347 w 6094948"/>
              <a:gd name="connsiteY70" fmla="*/ 2031971 h 2788734"/>
              <a:gd name="connsiteX71" fmla="*/ 4077936 w 6094948"/>
              <a:gd name="connsiteY71" fmla="*/ 2031971 h 2788734"/>
              <a:gd name="connsiteX72" fmla="*/ 4082643 w 6094948"/>
              <a:gd name="connsiteY72" fmla="*/ 2002193 h 2788734"/>
              <a:gd name="connsiteX73" fmla="*/ 4187189 w 6094948"/>
              <a:gd name="connsiteY73" fmla="*/ 1790846 h 2788734"/>
              <a:gd name="connsiteX74" fmla="*/ 4406444 w 6094948"/>
              <a:gd name="connsiteY74" fmla="*/ 1673236 h 2788734"/>
              <a:gd name="connsiteX75" fmla="*/ 4489786 w 6094948"/>
              <a:gd name="connsiteY75" fmla="*/ 1666255 h 2788734"/>
              <a:gd name="connsiteX76" fmla="*/ 4529842 w 6094948"/>
              <a:gd name="connsiteY76" fmla="*/ 1667581 h 2788734"/>
              <a:gd name="connsiteX77" fmla="*/ 4768474 w 6094948"/>
              <a:gd name="connsiteY77" fmla="*/ 1757665 h 2788734"/>
              <a:gd name="connsiteX78" fmla="*/ 4778763 w 6094948"/>
              <a:gd name="connsiteY78" fmla="*/ 1766523 h 2788734"/>
              <a:gd name="connsiteX79" fmla="*/ 4886238 w 6094948"/>
              <a:gd name="connsiteY79" fmla="*/ 1948168 h 2788734"/>
              <a:gd name="connsiteX80" fmla="*/ 4895601 w 6094948"/>
              <a:gd name="connsiteY80" fmla="*/ 2035524 h 2788734"/>
              <a:gd name="connsiteX81" fmla="*/ 4864833 w 6094948"/>
              <a:gd name="connsiteY81" fmla="*/ 2197025 h 2788734"/>
              <a:gd name="connsiteX82" fmla="*/ 4780516 w 6094948"/>
              <a:gd name="connsiteY82" fmla="*/ 2329273 h 2788734"/>
              <a:gd name="connsiteX83" fmla="*/ 4735002 w 6094948"/>
              <a:gd name="connsiteY83" fmla="*/ 2380371 h 2788734"/>
              <a:gd name="connsiteX84" fmla="*/ 4724713 w 6094948"/>
              <a:gd name="connsiteY84" fmla="*/ 2392307 h 2788734"/>
              <a:gd name="connsiteX85" fmla="*/ 4752252 w 6094948"/>
              <a:gd name="connsiteY85" fmla="*/ 2407071 h 2788734"/>
              <a:gd name="connsiteX86" fmla="*/ 4781793 w 6094948"/>
              <a:gd name="connsiteY86" fmla="*/ 2418432 h 2788734"/>
              <a:gd name="connsiteX87" fmla="*/ 2512629 w 6094948"/>
              <a:gd name="connsiteY87" fmla="*/ 365566 h 2788734"/>
              <a:gd name="connsiteX88" fmla="*/ 2351354 w 6094948"/>
              <a:gd name="connsiteY88" fmla="*/ 546010 h 2788734"/>
              <a:gd name="connsiteX89" fmla="*/ 2284235 w 6094948"/>
              <a:gd name="connsiteY89" fmla="*/ 1393776 h 2788734"/>
              <a:gd name="connsiteX90" fmla="*/ 2352731 w 6094948"/>
              <a:gd name="connsiteY90" fmla="*/ 2239265 h 2788734"/>
              <a:gd name="connsiteX91" fmla="*/ 2512629 w 6094948"/>
              <a:gd name="connsiteY91" fmla="*/ 2426789 h 2788734"/>
              <a:gd name="connsiteX92" fmla="*/ 2674404 w 6094948"/>
              <a:gd name="connsiteY92" fmla="*/ 2237037 h 2788734"/>
              <a:gd name="connsiteX93" fmla="*/ 2744652 w 6094948"/>
              <a:gd name="connsiteY93" fmla="*/ 1393750 h 2788734"/>
              <a:gd name="connsiteX94" fmla="*/ 2675631 w 6094948"/>
              <a:gd name="connsiteY94" fmla="*/ 550614 h 2788734"/>
              <a:gd name="connsiteX95" fmla="*/ 2512629 w 6094948"/>
              <a:gd name="connsiteY95" fmla="*/ 365566 h 2788734"/>
              <a:gd name="connsiteX96" fmla="*/ 1428242 w 6094948"/>
              <a:gd name="connsiteY96" fmla="*/ 2031871 h 2788734"/>
              <a:gd name="connsiteX97" fmla="*/ 1558849 w 6094948"/>
              <a:gd name="connsiteY97" fmla="*/ 2017207 h 2788734"/>
              <a:gd name="connsiteX98" fmla="*/ 1569063 w 6094948"/>
              <a:gd name="connsiteY98" fmla="*/ 2013904 h 2788734"/>
              <a:gd name="connsiteX99" fmla="*/ 1529658 w 6094948"/>
              <a:gd name="connsiteY99" fmla="*/ 1870846 h 2788734"/>
              <a:gd name="connsiteX100" fmla="*/ 1490303 w 6094948"/>
              <a:gd name="connsiteY100" fmla="*/ 1621013 h 2788734"/>
              <a:gd name="connsiteX101" fmla="*/ 1433749 w 6094948"/>
              <a:gd name="connsiteY101" fmla="*/ 1661050 h 2788734"/>
              <a:gd name="connsiteX102" fmla="*/ 1153033 w 6094948"/>
              <a:gd name="connsiteY102" fmla="*/ 1848500 h 2788734"/>
              <a:gd name="connsiteX103" fmla="*/ 883006 w 6094948"/>
              <a:gd name="connsiteY103" fmla="*/ 2031871 h 2788734"/>
              <a:gd name="connsiteX104" fmla="*/ 3547221 w 6094948"/>
              <a:gd name="connsiteY104" fmla="*/ 1297411 h 2788734"/>
              <a:gd name="connsiteX105" fmla="*/ 3548873 w 6094948"/>
              <a:gd name="connsiteY105" fmla="*/ 1393025 h 2788734"/>
              <a:gd name="connsiteX106" fmla="*/ 3540662 w 6094948"/>
              <a:gd name="connsiteY106" fmla="*/ 1599017 h 2788734"/>
              <a:gd name="connsiteX107" fmla="*/ 3669266 w 6094948"/>
              <a:gd name="connsiteY107" fmla="*/ 1455183 h 2788734"/>
              <a:gd name="connsiteX108" fmla="*/ 3938792 w 6094948"/>
              <a:gd name="connsiteY108" fmla="*/ 1060465 h 2788734"/>
              <a:gd name="connsiteX109" fmla="*/ 4004384 w 6094948"/>
              <a:gd name="connsiteY109" fmla="*/ 721899 h 2788734"/>
              <a:gd name="connsiteX110" fmla="*/ 3926951 w 6094948"/>
              <a:gd name="connsiteY110" fmla="*/ 455575 h 2788734"/>
              <a:gd name="connsiteX111" fmla="*/ 3707144 w 6094948"/>
              <a:gd name="connsiteY111" fmla="*/ 372798 h 2788734"/>
              <a:gd name="connsiteX112" fmla="*/ 3474320 w 6094948"/>
              <a:gd name="connsiteY112" fmla="*/ 436282 h 2788734"/>
              <a:gd name="connsiteX113" fmla="*/ 3406500 w 6094948"/>
              <a:gd name="connsiteY113" fmla="*/ 499716 h 2788734"/>
              <a:gd name="connsiteX114" fmla="*/ 3398639 w 6094948"/>
              <a:gd name="connsiteY114" fmla="*/ 516182 h 2788734"/>
              <a:gd name="connsiteX115" fmla="*/ 3409154 w 6094948"/>
              <a:gd name="connsiteY115" fmla="*/ 520986 h 2788734"/>
              <a:gd name="connsiteX116" fmla="*/ 3444904 w 6094948"/>
              <a:gd name="connsiteY116" fmla="*/ 535700 h 2788734"/>
              <a:gd name="connsiteX117" fmla="*/ 3458422 w 6094948"/>
              <a:gd name="connsiteY117" fmla="*/ 542206 h 2788734"/>
              <a:gd name="connsiteX118" fmla="*/ 3637297 w 6094948"/>
              <a:gd name="connsiteY118" fmla="*/ 688167 h 2788734"/>
              <a:gd name="connsiteX119" fmla="*/ 3703464 w 6094948"/>
              <a:gd name="connsiteY119" fmla="*/ 912602 h 2788734"/>
              <a:gd name="connsiteX120" fmla="*/ 3614941 w 6094948"/>
              <a:gd name="connsiteY120" fmla="*/ 1175547 h 2788734"/>
              <a:gd name="connsiteX121" fmla="*/ 3594712 w 6094948"/>
              <a:gd name="connsiteY121" fmla="*/ 1198068 h 2788734"/>
              <a:gd name="connsiteX122" fmla="*/ 3545243 w 6094948"/>
              <a:gd name="connsiteY122" fmla="*/ 1240933 h 2788734"/>
              <a:gd name="connsiteX123" fmla="*/ 4926645 w 6094948"/>
              <a:gd name="connsiteY123" fmla="*/ 1126001 h 2788734"/>
              <a:gd name="connsiteX124" fmla="*/ 5054323 w 6094948"/>
              <a:gd name="connsiteY124" fmla="*/ 1137186 h 2788734"/>
              <a:gd name="connsiteX125" fmla="*/ 5205859 w 6094948"/>
              <a:gd name="connsiteY125" fmla="*/ 1060239 h 2788734"/>
              <a:gd name="connsiteX126" fmla="*/ 5265192 w 6094948"/>
              <a:gd name="connsiteY126" fmla="*/ 732033 h 2788734"/>
              <a:gd name="connsiteX127" fmla="*/ 5193642 w 6094948"/>
              <a:gd name="connsiteY127" fmla="*/ 438159 h 2788734"/>
              <a:gd name="connsiteX128" fmla="*/ 5001249 w 6094948"/>
              <a:gd name="connsiteY128" fmla="*/ 354606 h 2788734"/>
              <a:gd name="connsiteX129" fmla="*/ 4827782 w 6094948"/>
              <a:gd name="connsiteY129" fmla="*/ 388688 h 2788734"/>
              <a:gd name="connsiteX130" fmla="*/ 4793459 w 6094948"/>
              <a:gd name="connsiteY130" fmla="*/ 414687 h 2788734"/>
              <a:gd name="connsiteX131" fmla="*/ 4819996 w 6094948"/>
              <a:gd name="connsiteY131" fmla="*/ 445391 h 2788734"/>
              <a:gd name="connsiteX132" fmla="*/ 4848536 w 6094948"/>
              <a:gd name="connsiteY132" fmla="*/ 473717 h 2788734"/>
              <a:gd name="connsiteX133" fmla="*/ 4960742 w 6094948"/>
              <a:gd name="connsiteY133" fmla="*/ 724977 h 2788734"/>
              <a:gd name="connsiteX134" fmla="*/ 4860402 w 6094948"/>
              <a:gd name="connsiteY134" fmla="*/ 978813 h 2788734"/>
              <a:gd name="connsiteX135" fmla="*/ 4848361 w 6094948"/>
              <a:gd name="connsiteY135" fmla="*/ 990249 h 2788734"/>
              <a:gd name="connsiteX136" fmla="*/ 4761640 w 6094948"/>
              <a:gd name="connsiteY136" fmla="*/ 1049004 h 2788734"/>
              <a:gd name="connsiteX137" fmla="*/ 4730471 w 6094948"/>
              <a:gd name="connsiteY137" fmla="*/ 1120496 h 2788734"/>
              <a:gd name="connsiteX138" fmla="*/ 4800869 w 6094948"/>
              <a:gd name="connsiteY138" fmla="*/ 1112538 h 2788734"/>
              <a:gd name="connsiteX139" fmla="*/ 4926695 w 6094948"/>
              <a:gd name="connsiteY139" fmla="*/ 1126026 h 27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94948" h="2788734">
                <a:moveTo>
                  <a:pt x="5046662" y="2788727"/>
                </a:moveTo>
                <a:cubicBezTo>
                  <a:pt x="4970381" y="2788953"/>
                  <a:pt x="4894150" y="2784198"/>
                  <a:pt x="4818494" y="2774464"/>
                </a:cubicBezTo>
                <a:lnTo>
                  <a:pt x="4818193" y="2777892"/>
                </a:lnTo>
                <a:lnTo>
                  <a:pt x="4722710" y="2758474"/>
                </a:lnTo>
                <a:lnTo>
                  <a:pt x="4646830" y="2743009"/>
                </a:lnTo>
                <a:lnTo>
                  <a:pt x="4647055" y="2740507"/>
                </a:lnTo>
                <a:cubicBezTo>
                  <a:pt x="4625775" y="2734752"/>
                  <a:pt x="4604971" y="2728496"/>
                  <a:pt x="4584618" y="2721715"/>
                </a:cubicBezTo>
                <a:cubicBezTo>
                  <a:pt x="4539004" y="2706601"/>
                  <a:pt x="4494542" y="2688208"/>
                  <a:pt x="4451607" y="2666663"/>
                </a:cubicBezTo>
                <a:lnTo>
                  <a:pt x="4451607" y="2788702"/>
                </a:lnTo>
                <a:lnTo>
                  <a:pt x="2963182" y="2788702"/>
                </a:lnTo>
                <a:lnTo>
                  <a:pt x="2963182" y="2675722"/>
                </a:lnTo>
                <a:cubicBezTo>
                  <a:pt x="2947435" y="2684680"/>
                  <a:pt x="2931463" y="2693088"/>
                  <a:pt x="2915215" y="2700945"/>
                </a:cubicBezTo>
                <a:cubicBezTo>
                  <a:pt x="2879014" y="2718512"/>
                  <a:pt x="2841612" y="2733476"/>
                  <a:pt x="2803284" y="2745737"/>
                </a:cubicBezTo>
                <a:cubicBezTo>
                  <a:pt x="2713784" y="2774264"/>
                  <a:pt x="2617249" y="2788702"/>
                  <a:pt x="2516284" y="2788702"/>
                </a:cubicBezTo>
                <a:cubicBezTo>
                  <a:pt x="2298480" y="2788702"/>
                  <a:pt x="2106913" y="2722165"/>
                  <a:pt x="1945863" y="2590818"/>
                </a:cubicBezTo>
                <a:lnTo>
                  <a:pt x="1938929" y="2788702"/>
                </a:lnTo>
                <a:lnTo>
                  <a:pt x="0" y="2788702"/>
                </a:lnTo>
                <a:lnTo>
                  <a:pt x="0" y="2483417"/>
                </a:lnTo>
                <a:lnTo>
                  <a:pt x="16723" y="2460521"/>
                </a:lnTo>
                <a:cubicBezTo>
                  <a:pt x="147305" y="2281954"/>
                  <a:pt x="319646" y="2074060"/>
                  <a:pt x="529138" y="1842644"/>
                </a:cubicBezTo>
                <a:cubicBezTo>
                  <a:pt x="734800" y="1616709"/>
                  <a:pt x="852389" y="1486362"/>
                  <a:pt x="878725" y="1455283"/>
                </a:cubicBezTo>
                <a:cubicBezTo>
                  <a:pt x="1013088" y="1298687"/>
                  <a:pt x="1103689" y="1166063"/>
                  <a:pt x="1148376" y="1060465"/>
                </a:cubicBezTo>
                <a:cubicBezTo>
                  <a:pt x="1192463" y="956217"/>
                  <a:pt x="1213918" y="845439"/>
                  <a:pt x="1213918" y="721899"/>
                </a:cubicBezTo>
                <a:cubicBezTo>
                  <a:pt x="1213918" y="603638"/>
                  <a:pt x="1187881" y="514030"/>
                  <a:pt x="1136510" y="455550"/>
                </a:cubicBezTo>
                <a:cubicBezTo>
                  <a:pt x="1087166" y="399973"/>
                  <a:pt x="1015191" y="372823"/>
                  <a:pt x="916728" y="372823"/>
                </a:cubicBezTo>
                <a:cubicBezTo>
                  <a:pt x="824600" y="372823"/>
                  <a:pt x="748394" y="393592"/>
                  <a:pt x="683753" y="436332"/>
                </a:cubicBezTo>
                <a:cubicBezTo>
                  <a:pt x="653712" y="456151"/>
                  <a:pt x="618988" y="484852"/>
                  <a:pt x="608248" y="516282"/>
                </a:cubicBezTo>
                <a:cubicBezTo>
                  <a:pt x="611102" y="517708"/>
                  <a:pt x="614532" y="519310"/>
                  <a:pt x="618638" y="521011"/>
                </a:cubicBezTo>
                <a:lnTo>
                  <a:pt x="653962" y="535475"/>
                </a:lnTo>
                <a:lnTo>
                  <a:pt x="655865" y="536376"/>
                </a:lnTo>
                <a:cubicBezTo>
                  <a:pt x="740583" y="576163"/>
                  <a:pt x="804772" y="627160"/>
                  <a:pt x="846731" y="688017"/>
                </a:cubicBezTo>
                <a:cubicBezTo>
                  <a:pt x="890692" y="750801"/>
                  <a:pt x="912973" y="826346"/>
                  <a:pt x="912973" y="912552"/>
                </a:cubicBezTo>
                <a:cubicBezTo>
                  <a:pt x="912973" y="1028234"/>
                  <a:pt x="876397" y="1124249"/>
                  <a:pt x="804246" y="1197818"/>
                </a:cubicBezTo>
                <a:cubicBezTo>
                  <a:pt x="731645" y="1272663"/>
                  <a:pt x="637764" y="1310798"/>
                  <a:pt x="525333" y="1310798"/>
                </a:cubicBezTo>
                <a:cubicBezTo>
                  <a:pt x="389143" y="1310798"/>
                  <a:pt x="279314" y="1261902"/>
                  <a:pt x="198952" y="1165463"/>
                </a:cubicBezTo>
                <a:cubicBezTo>
                  <a:pt x="122245" y="1073677"/>
                  <a:pt x="83341" y="949961"/>
                  <a:pt x="83341" y="797970"/>
                </a:cubicBezTo>
                <a:cubicBezTo>
                  <a:pt x="83341" y="560473"/>
                  <a:pt x="176446" y="365992"/>
                  <a:pt x="360102" y="219930"/>
                </a:cubicBezTo>
                <a:cubicBezTo>
                  <a:pt x="538276" y="78774"/>
                  <a:pt x="775682" y="7232"/>
                  <a:pt x="1065861" y="7232"/>
                </a:cubicBezTo>
                <a:cubicBezTo>
                  <a:pt x="1338466" y="7232"/>
                  <a:pt x="1564056" y="78398"/>
                  <a:pt x="1736146" y="218729"/>
                </a:cubicBezTo>
                <a:cubicBezTo>
                  <a:pt x="1770006" y="246189"/>
                  <a:pt x="1801524" y="276413"/>
                  <a:pt x="1830377" y="309088"/>
                </a:cubicBezTo>
                <a:cubicBezTo>
                  <a:pt x="2012656" y="103897"/>
                  <a:pt x="2243453" y="0"/>
                  <a:pt x="2516334" y="0"/>
                </a:cubicBezTo>
                <a:cubicBezTo>
                  <a:pt x="2749384" y="0"/>
                  <a:pt x="2951490" y="73594"/>
                  <a:pt x="3117046" y="218704"/>
                </a:cubicBezTo>
                <a:lnTo>
                  <a:pt x="3133945" y="233518"/>
                </a:lnTo>
                <a:cubicBezTo>
                  <a:pt x="3139378" y="228964"/>
                  <a:pt x="3144910" y="224451"/>
                  <a:pt x="3150518" y="219980"/>
                </a:cubicBezTo>
                <a:cubicBezTo>
                  <a:pt x="3150518" y="219980"/>
                  <a:pt x="3152446" y="218454"/>
                  <a:pt x="3153021" y="218028"/>
                </a:cubicBezTo>
                <a:cubicBezTo>
                  <a:pt x="3330769" y="78148"/>
                  <a:pt x="3567374" y="7232"/>
                  <a:pt x="3856352" y="7232"/>
                </a:cubicBezTo>
                <a:cubicBezTo>
                  <a:pt x="4071452" y="7232"/>
                  <a:pt x="4257987" y="51623"/>
                  <a:pt x="4410826" y="139205"/>
                </a:cubicBezTo>
                <a:lnTo>
                  <a:pt x="4456364" y="165279"/>
                </a:lnTo>
                <a:cubicBezTo>
                  <a:pt x="4470434" y="156071"/>
                  <a:pt x="4484904" y="147212"/>
                  <a:pt x="4499549" y="138855"/>
                </a:cubicBezTo>
                <a:cubicBezTo>
                  <a:pt x="4656518" y="49121"/>
                  <a:pt x="4854419" y="3728"/>
                  <a:pt x="5087719" y="3728"/>
                </a:cubicBezTo>
                <a:cubicBezTo>
                  <a:pt x="5363279" y="3728"/>
                  <a:pt x="5588718" y="69240"/>
                  <a:pt x="5757753" y="198460"/>
                </a:cubicBezTo>
                <a:cubicBezTo>
                  <a:pt x="5933449" y="332836"/>
                  <a:pt x="6022548" y="514855"/>
                  <a:pt x="6022548" y="739515"/>
                </a:cubicBezTo>
                <a:cubicBezTo>
                  <a:pt x="6022548" y="906571"/>
                  <a:pt x="5961913" y="1048303"/>
                  <a:pt x="5842296" y="1160708"/>
                </a:cubicBezTo>
                <a:cubicBezTo>
                  <a:pt x="5785217" y="1214433"/>
                  <a:pt x="5713642" y="1262153"/>
                  <a:pt x="5628198" y="1303566"/>
                </a:cubicBezTo>
                <a:cubicBezTo>
                  <a:pt x="5728813" y="1341327"/>
                  <a:pt x="5814958" y="1393150"/>
                  <a:pt x="5885857" y="1458711"/>
                </a:cubicBezTo>
                <a:cubicBezTo>
                  <a:pt x="6024651" y="1587732"/>
                  <a:pt x="6094949" y="1757390"/>
                  <a:pt x="6094949" y="1963132"/>
                </a:cubicBezTo>
                <a:cubicBezTo>
                  <a:pt x="6094949" y="2217444"/>
                  <a:pt x="5997313" y="2422285"/>
                  <a:pt x="5804719" y="2571975"/>
                </a:cubicBezTo>
                <a:cubicBezTo>
                  <a:pt x="5618635" y="2715809"/>
                  <a:pt x="5363629" y="2788727"/>
                  <a:pt x="5046662" y="2788727"/>
                </a:cubicBezTo>
                <a:close/>
                <a:moveTo>
                  <a:pt x="4782369" y="2418657"/>
                </a:moveTo>
                <a:cubicBezTo>
                  <a:pt x="4828733" y="2433671"/>
                  <a:pt x="4887365" y="2441178"/>
                  <a:pt x="4956612" y="2441178"/>
                </a:cubicBezTo>
                <a:cubicBezTo>
                  <a:pt x="5071622" y="2441178"/>
                  <a:pt x="5153937" y="2405795"/>
                  <a:pt x="5208312" y="2333027"/>
                </a:cubicBezTo>
                <a:cubicBezTo>
                  <a:pt x="5267820" y="2253428"/>
                  <a:pt x="5297988" y="2126309"/>
                  <a:pt x="5297988" y="1955174"/>
                </a:cubicBezTo>
                <a:cubicBezTo>
                  <a:pt x="5297988" y="1797077"/>
                  <a:pt x="5275106" y="1678616"/>
                  <a:pt x="5229943" y="1603096"/>
                </a:cubicBezTo>
                <a:cubicBezTo>
                  <a:pt x="5192065" y="1539687"/>
                  <a:pt x="5140142" y="1510159"/>
                  <a:pt x="5066565" y="1510159"/>
                </a:cubicBezTo>
                <a:cubicBezTo>
                  <a:pt x="5034470" y="1510159"/>
                  <a:pt x="4991310" y="1514338"/>
                  <a:pt x="4934631" y="1522946"/>
                </a:cubicBezTo>
                <a:cubicBezTo>
                  <a:pt x="4871142" y="1533406"/>
                  <a:pt x="4826180" y="1538511"/>
                  <a:pt x="4797189" y="1538511"/>
                </a:cubicBezTo>
                <a:cubicBezTo>
                  <a:pt x="4733926" y="1538511"/>
                  <a:pt x="4681052" y="1520769"/>
                  <a:pt x="4639995" y="1485836"/>
                </a:cubicBezTo>
                <a:cubicBezTo>
                  <a:pt x="4603394" y="1454682"/>
                  <a:pt x="4579986" y="1410794"/>
                  <a:pt x="4574504" y="1363047"/>
                </a:cubicBezTo>
                <a:cubicBezTo>
                  <a:pt x="4488509" y="1459462"/>
                  <a:pt x="4371220" y="1559355"/>
                  <a:pt x="4224015" y="1661325"/>
                </a:cubicBezTo>
                <a:cubicBezTo>
                  <a:pt x="4152440" y="1711372"/>
                  <a:pt x="4055330" y="1776132"/>
                  <a:pt x="3943424" y="1848725"/>
                </a:cubicBezTo>
                <a:cubicBezTo>
                  <a:pt x="3838277" y="1917439"/>
                  <a:pt x="3748251" y="1978521"/>
                  <a:pt x="3673347" y="2031971"/>
                </a:cubicBezTo>
                <a:lnTo>
                  <a:pt x="4077936" y="2031971"/>
                </a:lnTo>
                <a:cubicBezTo>
                  <a:pt x="4079238" y="2021862"/>
                  <a:pt x="4080815" y="2011935"/>
                  <a:pt x="4082643" y="2002193"/>
                </a:cubicBezTo>
                <a:cubicBezTo>
                  <a:pt x="4098315" y="1919366"/>
                  <a:pt x="4133489" y="1848275"/>
                  <a:pt x="4187189" y="1790846"/>
                </a:cubicBezTo>
                <a:cubicBezTo>
                  <a:pt x="4245270" y="1728063"/>
                  <a:pt x="4319148" y="1688250"/>
                  <a:pt x="4406444" y="1673236"/>
                </a:cubicBezTo>
                <a:cubicBezTo>
                  <a:pt x="4433983" y="1668514"/>
                  <a:pt x="4461847" y="1666177"/>
                  <a:pt x="4489786" y="1666255"/>
                </a:cubicBezTo>
                <a:cubicBezTo>
                  <a:pt x="4503280" y="1666255"/>
                  <a:pt x="4516748" y="1666705"/>
                  <a:pt x="4529842" y="1667581"/>
                </a:cubicBezTo>
                <a:cubicBezTo>
                  <a:pt x="4624198" y="1674187"/>
                  <a:pt x="4704410" y="1704515"/>
                  <a:pt x="4768474" y="1757665"/>
                </a:cubicBezTo>
                <a:cubicBezTo>
                  <a:pt x="4771654" y="1760167"/>
                  <a:pt x="4775234" y="1763370"/>
                  <a:pt x="4778763" y="1766523"/>
                </a:cubicBezTo>
                <a:cubicBezTo>
                  <a:pt x="4834241" y="1816295"/>
                  <a:pt x="4870291" y="1877302"/>
                  <a:pt x="4886238" y="1948168"/>
                </a:cubicBezTo>
                <a:cubicBezTo>
                  <a:pt x="4892547" y="1976855"/>
                  <a:pt x="4895702" y="2006149"/>
                  <a:pt x="4895601" y="2035524"/>
                </a:cubicBezTo>
                <a:cubicBezTo>
                  <a:pt x="4895852" y="2090836"/>
                  <a:pt x="4885412" y="2145677"/>
                  <a:pt x="4864833" y="2197025"/>
                </a:cubicBezTo>
                <a:cubicBezTo>
                  <a:pt x="4844781" y="2245753"/>
                  <a:pt x="4816241" y="2290532"/>
                  <a:pt x="4780516" y="2329273"/>
                </a:cubicBezTo>
                <a:cubicBezTo>
                  <a:pt x="4763142" y="2348516"/>
                  <a:pt x="4747745" y="2365783"/>
                  <a:pt x="4735002" y="2380371"/>
                </a:cubicBezTo>
                <a:lnTo>
                  <a:pt x="4724713" y="2392307"/>
                </a:lnTo>
                <a:cubicBezTo>
                  <a:pt x="4733450" y="2397993"/>
                  <a:pt x="4742663" y="2402930"/>
                  <a:pt x="4752252" y="2407071"/>
                </a:cubicBezTo>
                <a:cubicBezTo>
                  <a:pt x="4761890" y="2411405"/>
                  <a:pt x="4771754" y="2415199"/>
                  <a:pt x="4781793" y="2418432"/>
                </a:cubicBezTo>
                <a:close/>
                <a:moveTo>
                  <a:pt x="2512629" y="365566"/>
                </a:moveTo>
                <a:cubicBezTo>
                  <a:pt x="2483062" y="365566"/>
                  <a:pt x="2404553" y="365566"/>
                  <a:pt x="2351354" y="546010"/>
                </a:cubicBezTo>
                <a:cubicBezTo>
                  <a:pt x="2306842" y="698302"/>
                  <a:pt x="2284235" y="983593"/>
                  <a:pt x="2284235" y="1393776"/>
                </a:cubicBezTo>
                <a:cubicBezTo>
                  <a:pt x="2284235" y="1795801"/>
                  <a:pt x="2307267" y="2080291"/>
                  <a:pt x="2352731" y="2239265"/>
                </a:cubicBezTo>
                <a:cubicBezTo>
                  <a:pt x="2406305" y="2426789"/>
                  <a:pt x="2483538" y="2426789"/>
                  <a:pt x="2512629" y="2426789"/>
                </a:cubicBezTo>
                <a:cubicBezTo>
                  <a:pt x="2538990" y="2426789"/>
                  <a:pt x="2619252" y="2426789"/>
                  <a:pt x="2674404" y="2237037"/>
                </a:cubicBezTo>
                <a:cubicBezTo>
                  <a:pt x="2721019" y="2077088"/>
                  <a:pt x="2744652" y="1793398"/>
                  <a:pt x="2744652" y="1393750"/>
                </a:cubicBezTo>
                <a:cubicBezTo>
                  <a:pt x="2744652" y="991050"/>
                  <a:pt x="2721445" y="707385"/>
                  <a:pt x="2675631" y="550614"/>
                </a:cubicBezTo>
                <a:cubicBezTo>
                  <a:pt x="2621405" y="365566"/>
                  <a:pt x="2542370" y="365566"/>
                  <a:pt x="2512629" y="365566"/>
                </a:cubicBezTo>
                <a:close/>
                <a:moveTo>
                  <a:pt x="1428242" y="2031871"/>
                </a:moveTo>
                <a:cubicBezTo>
                  <a:pt x="1498339" y="2031871"/>
                  <a:pt x="1538020" y="2023888"/>
                  <a:pt x="1558849" y="2017207"/>
                </a:cubicBezTo>
                <a:lnTo>
                  <a:pt x="1569063" y="2013904"/>
                </a:lnTo>
                <a:cubicBezTo>
                  <a:pt x="1554042" y="1967861"/>
                  <a:pt x="1540874" y="1919916"/>
                  <a:pt x="1529658" y="1870846"/>
                </a:cubicBezTo>
                <a:cubicBezTo>
                  <a:pt x="1511167" y="1788504"/>
                  <a:pt x="1498021" y="1705051"/>
                  <a:pt x="1490303" y="1621013"/>
                </a:cubicBezTo>
                <a:cubicBezTo>
                  <a:pt x="1472378" y="1634050"/>
                  <a:pt x="1453677" y="1647337"/>
                  <a:pt x="1433749" y="1661050"/>
                </a:cubicBezTo>
                <a:cubicBezTo>
                  <a:pt x="1361749" y="1711272"/>
                  <a:pt x="1264638" y="1776157"/>
                  <a:pt x="1153033" y="1848500"/>
                </a:cubicBezTo>
                <a:cubicBezTo>
                  <a:pt x="1047869" y="1917364"/>
                  <a:pt x="957861" y="1978489"/>
                  <a:pt x="883006" y="2031871"/>
                </a:cubicBezTo>
                <a:close/>
                <a:moveTo>
                  <a:pt x="3547221" y="1297411"/>
                </a:moveTo>
                <a:cubicBezTo>
                  <a:pt x="3548323" y="1327589"/>
                  <a:pt x="3548873" y="1359744"/>
                  <a:pt x="3548873" y="1393025"/>
                </a:cubicBezTo>
                <a:cubicBezTo>
                  <a:pt x="3548873" y="1463766"/>
                  <a:pt x="3546120" y="1532730"/>
                  <a:pt x="3540662" y="1599017"/>
                </a:cubicBezTo>
                <a:cubicBezTo>
                  <a:pt x="3612688" y="1519343"/>
                  <a:pt x="3654946" y="1472049"/>
                  <a:pt x="3669266" y="1455183"/>
                </a:cubicBezTo>
                <a:cubicBezTo>
                  <a:pt x="3803529" y="1298687"/>
                  <a:pt x="3894105" y="1166063"/>
                  <a:pt x="3938792" y="1060465"/>
                </a:cubicBezTo>
                <a:cubicBezTo>
                  <a:pt x="3982929" y="956267"/>
                  <a:pt x="4004384" y="845514"/>
                  <a:pt x="4004384" y="721899"/>
                </a:cubicBezTo>
                <a:cubicBezTo>
                  <a:pt x="4004384" y="603613"/>
                  <a:pt x="3978347" y="514030"/>
                  <a:pt x="3926951" y="455575"/>
                </a:cubicBezTo>
                <a:cubicBezTo>
                  <a:pt x="3877582" y="399998"/>
                  <a:pt x="3805606" y="372798"/>
                  <a:pt x="3707144" y="372798"/>
                </a:cubicBezTo>
                <a:cubicBezTo>
                  <a:pt x="3615016" y="372798"/>
                  <a:pt x="3538835" y="393567"/>
                  <a:pt x="3474320" y="436282"/>
                </a:cubicBezTo>
                <a:cubicBezTo>
                  <a:pt x="3441974" y="457677"/>
                  <a:pt x="3419243" y="479022"/>
                  <a:pt x="3406500" y="499716"/>
                </a:cubicBezTo>
                <a:cubicBezTo>
                  <a:pt x="3403271" y="504889"/>
                  <a:pt x="3400617" y="510414"/>
                  <a:pt x="3398639" y="516182"/>
                </a:cubicBezTo>
                <a:cubicBezTo>
                  <a:pt x="3401518" y="517633"/>
                  <a:pt x="3404998" y="519234"/>
                  <a:pt x="3409154" y="520986"/>
                </a:cubicBezTo>
                <a:lnTo>
                  <a:pt x="3444904" y="535700"/>
                </a:lnTo>
                <a:lnTo>
                  <a:pt x="3458422" y="542206"/>
                </a:lnTo>
                <a:cubicBezTo>
                  <a:pt x="3537207" y="581092"/>
                  <a:pt x="3597391" y="630188"/>
                  <a:pt x="3637297" y="688167"/>
                </a:cubicBezTo>
                <a:cubicBezTo>
                  <a:pt x="3681208" y="750951"/>
                  <a:pt x="3703464" y="826471"/>
                  <a:pt x="3703464" y="912602"/>
                </a:cubicBezTo>
                <a:cubicBezTo>
                  <a:pt x="3703464" y="1016574"/>
                  <a:pt x="3673698" y="1105031"/>
                  <a:pt x="3614941" y="1175547"/>
                </a:cubicBezTo>
                <a:cubicBezTo>
                  <a:pt x="3608682" y="1183054"/>
                  <a:pt x="3601822" y="1190711"/>
                  <a:pt x="3594712" y="1198068"/>
                </a:cubicBezTo>
                <a:cubicBezTo>
                  <a:pt x="3579516" y="1213785"/>
                  <a:pt x="3562968" y="1228129"/>
                  <a:pt x="3545243" y="1240933"/>
                </a:cubicBezTo>
                <a:close/>
                <a:moveTo>
                  <a:pt x="4926645" y="1126001"/>
                </a:moveTo>
                <a:cubicBezTo>
                  <a:pt x="4981196" y="1133508"/>
                  <a:pt x="5022979" y="1137186"/>
                  <a:pt x="5054323" y="1137186"/>
                </a:cubicBezTo>
                <a:cubicBezTo>
                  <a:pt x="5126023" y="1137186"/>
                  <a:pt x="5174190" y="1112713"/>
                  <a:pt x="5205859" y="1060239"/>
                </a:cubicBezTo>
                <a:cubicBezTo>
                  <a:pt x="5232922" y="1015347"/>
                  <a:pt x="5265192" y="922010"/>
                  <a:pt x="5265192" y="732033"/>
                </a:cubicBezTo>
                <a:cubicBezTo>
                  <a:pt x="5265192" y="599409"/>
                  <a:pt x="5241133" y="500442"/>
                  <a:pt x="5193642" y="438159"/>
                </a:cubicBezTo>
                <a:cubicBezTo>
                  <a:pt x="5150181" y="381156"/>
                  <a:pt x="5089046" y="354606"/>
                  <a:pt x="5001249" y="354606"/>
                </a:cubicBezTo>
                <a:cubicBezTo>
                  <a:pt x="4929198" y="354606"/>
                  <a:pt x="4870842" y="366092"/>
                  <a:pt x="4827782" y="388688"/>
                </a:cubicBezTo>
                <a:cubicBezTo>
                  <a:pt x="4808906" y="398697"/>
                  <a:pt x="4798216" y="407956"/>
                  <a:pt x="4793459" y="414687"/>
                </a:cubicBezTo>
                <a:cubicBezTo>
                  <a:pt x="4801670" y="425450"/>
                  <a:pt x="4810533" y="435704"/>
                  <a:pt x="4819996" y="445391"/>
                </a:cubicBezTo>
                <a:cubicBezTo>
                  <a:pt x="4828383" y="454199"/>
                  <a:pt x="4838021" y="463733"/>
                  <a:pt x="4848536" y="473717"/>
                </a:cubicBezTo>
                <a:cubicBezTo>
                  <a:pt x="4922940" y="544008"/>
                  <a:pt x="4960742" y="628587"/>
                  <a:pt x="4960742" y="724977"/>
                </a:cubicBezTo>
                <a:cubicBezTo>
                  <a:pt x="4960742" y="826872"/>
                  <a:pt x="4926995" y="912276"/>
                  <a:pt x="4860402" y="978813"/>
                </a:cubicBezTo>
                <a:cubicBezTo>
                  <a:pt x="4856472" y="982717"/>
                  <a:pt x="4852517" y="986495"/>
                  <a:pt x="4848361" y="990249"/>
                </a:cubicBezTo>
                <a:cubicBezTo>
                  <a:pt x="4822450" y="1013914"/>
                  <a:pt x="4793234" y="1033705"/>
                  <a:pt x="4761640" y="1049004"/>
                </a:cubicBezTo>
                <a:lnTo>
                  <a:pt x="4730471" y="1120496"/>
                </a:lnTo>
                <a:cubicBezTo>
                  <a:pt x="4753528" y="1115030"/>
                  <a:pt x="4777161" y="1112358"/>
                  <a:pt x="4800869" y="1112538"/>
                </a:cubicBezTo>
                <a:cubicBezTo>
                  <a:pt x="4825028" y="1112538"/>
                  <a:pt x="4863857" y="1116717"/>
                  <a:pt x="4926695" y="1126026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2503" cap="flat">
            <a:noFill/>
            <a:prstDash val="solid"/>
            <a:miter/>
          </a:ln>
          <a:effectLst>
            <a:outerShdw blurRad="248642" dist="203736" dir="5400000" algn="t" rotWithShape="0">
              <a:prstClr val="black">
                <a:alpha val="14547"/>
              </a:prstClr>
            </a:outerShdw>
          </a:effectLst>
        </p:spPr>
        <p:txBody>
          <a:bodyPr rtlCol="0" anchor="ctr"/>
          <a:lstStyle/>
          <a:p>
            <a:endParaRPr lang="en-K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0EDF3-2815-499A-BF1E-B11215997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09486" y="3169467"/>
            <a:ext cx="5921282" cy="2660384"/>
          </a:xfrm>
          <a:custGeom>
            <a:avLst/>
            <a:gdLst>
              <a:gd name="connsiteX0" fmla="*/ 4277965 w 5921282"/>
              <a:gd name="connsiteY0" fmla="*/ 2591469 h 2660384"/>
              <a:gd name="connsiteX1" fmla="*/ 4277990 w 5921282"/>
              <a:gd name="connsiteY1" fmla="*/ 2591469 h 2660384"/>
              <a:gd name="connsiteX2" fmla="*/ 4277965 w 5921282"/>
              <a:gd name="connsiteY2" fmla="*/ 2591469 h 2660384"/>
              <a:gd name="connsiteX3" fmla="*/ 3350872 w 5921282"/>
              <a:gd name="connsiteY3" fmla="*/ 2077264 h 2660384"/>
              <a:gd name="connsiteX4" fmla="*/ 3972840 w 5921282"/>
              <a:gd name="connsiteY4" fmla="*/ 2077264 h 2660384"/>
              <a:gd name="connsiteX5" fmla="*/ 4259565 w 5921282"/>
              <a:gd name="connsiteY5" fmla="*/ 2579333 h 2660384"/>
              <a:gd name="connsiteX6" fmla="*/ 4277965 w 5921282"/>
              <a:gd name="connsiteY6" fmla="*/ 2591469 h 2660384"/>
              <a:gd name="connsiteX7" fmla="*/ 4099316 w 5921282"/>
              <a:gd name="connsiteY7" fmla="*/ 2587941 h 2660384"/>
              <a:gd name="connsiteX8" fmla="*/ 4277915 w 5921282"/>
              <a:gd name="connsiteY8" fmla="*/ 2591469 h 2660384"/>
              <a:gd name="connsiteX9" fmla="*/ 4277965 w 5921282"/>
              <a:gd name="connsiteY9" fmla="*/ 2591469 h 2660384"/>
              <a:gd name="connsiteX10" fmla="*/ 4277965 w 5921282"/>
              <a:gd name="connsiteY10" fmla="*/ 2660384 h 2660384"/>
              <a:gd name="connsiteX11" fmla="*/ 2963257 w 5921282"/>
              <a:gd name="connsiteY11" fmla="*/ 2660384 h 2660384"/>
              <a:gd name="connsiteX12" fmla="*/ 2963207 w 5921282"/>
              <a:gd name="connsiteY12" fmla="*/ 2594647 h 2660384"/>
              <a:gd name="connsiteX13" fmla="*/ 3194905 w 5921282"/>
              <a:gd name="connsiteY13" fmla="*/ 2360404 h 2660384"/>
              <a:gd name="connsiteX14" fmla="*/ 3350872 w 5921282"/>
              <a:gd name="connsiteY14" fmla="*/ 2077264 h 2660384"/>
              <a:gd name="connsiteX15" fmla="*/ 2425757 w 5921282"/>
              <a:gd name="connsiteY15" fmla="*/ 237147 h 2660384"/>
              <a:gd name="connsiteX16" fmla="*/ 2181166 w 5921282"/>
              <a:gd name="connsiteY16" fmla="*/ 479874 h 2660384"/>
              <a:gd name="connsiteX17" fmla="*/ 2110518 w 5921282"/>
              <a:gd name="connsiteY17" fmla="*/ 1352138 h 2660384"/>
              <a:gd name="connsiteX18" fmla="*/ 2182368 w 5921282"/>
              <a:gd name="connsiteY18" fmla="*/ 2221549 h 2660384"/>
              <a:gd name="connsiteX19" fmla="*/ 2425833 w 5921282"/>
              <a:gd name="connsiteY19" fmla="*/ 2471958 h 2660384"/>
              <a:gd name="connsiteX20" fmla="*/ 2671025 w 5921282"/>
              <a:gd name="connsiteY20" fmla="*/ 2219597 h 2660384"/>
              <a:gd name="connsiteX21" fmla="*/ 2744752 w 5921282"/>
              <a:gd name="connsiteY21" fmla="*/ 1352088 h 2660384"/>
              <a:gd name="connsiteX22" fmla="*/ 2672151 w 5921282"/>
              <a:gd name="connsiteY22" fmla="*/ 484653 h 2660384"/>
              <a:gd name="connsiteX23" fmla="*/ 2425757 w 5921282"/>
              <a:gd name="connsiteY23" fmla="*/ 237147 h 2660384"/>
              <a:gd name="connsiteX24" fmla="*/ 3769481 w 5921282"/>
              <a:gd name="connsiteY24" fmla="*/ 52625 h 2660384"/>
              <a:gd name="connsiteX25" fmla="*/ 4280744 w 5921282"/>
              <a:gd name="connsiteY25" fmla="*/ 173088 h 2660384"/>
              <a:gd name="connsiteX26" fmla="*/ 4066871 w 5921282"/>
              <a:gd name="connsiteY26" fmla="*/ 629138 h 2660384"/>
              <a:gd name="connsiteX27" fmla="*/ 4180504 w 5921282"/>
              <a:gd name="connsiteY27" fmla="*/ 941204 h 2660384"/>
              <a:gd name="connsiteX28" fmla="*/ 4482651 w 5921282"/>
              <a:gd name="connsiteY28" fmla="*/ 1062267 h 2660384"/>
              <a:gd name="connsiteX29" fmla="*/ 4558531 w 5921282"/>
              <a:gd name="connsiteY29" fmla="*/ 1056862 h 2660384"/>
              <a:gd name="connsiteX30" fmla="*/ 4502078 w 5921282"/>
              <a:gd name="connsiteY30" fmla="*/ 1161460 h 2660384"/>
              <a:gd name="connsiteX31" fmla="*/ 4087725 w 5921282"/>
              <a:gd name="connsiteY31" fmla="*/ 1548471 h 2660384"/>
              <a:gd name="connsiteX32" fmla="*/ 3809337 w 5921282"/>
              <a:gd name="connsiteY32" fmla="*/ 1734369 h 2660384"/>
              <a:gd name="connsiteX33" fmla="*/ 3359935 w 5921282"/>
              <a:gd name="connsiteY33" fmla="*/ 2054168 h 2660384"/>
              <a:gd name="connsiteX34" fmla="*/ 3452890 w 5921282"/>
              <a:gd name="connsiteY34" fmla="*/ 1688001 h 2660384"/>
              <a:gd name="connsiteX35" fmla="*/ 3648663 w 5921282"/>
              <a:gd name="connsiteY35" fmla="*/ 1469923 h 2660384"/>
              <a:gd name="connsiteX36" fmla="*/ 3931807 w 5921282"/>
              <a:gd name="connsiteY36" fmla="*/ 1052758 h 2660384"/>
              <a:gd name="connsiteX37" fmla="*/ 4004409 w 5921282"/>
              <a:gd name="connsiteY37" fmla="*/ 680336 h 2660384"/>
              <a:gd name="connsiteX38" fmla="*/ 3905370 w 5921282"/>
              <a:gd name="connsiteY38" fmla="*/ 356709 h 2660384"/>
              <a:gd name="connsiteX39" fmla="*/ 3620298 w 5921282"/>
              <a:gd name="connsiteY39" fmla="*/ 244429 h 2660384"/>
              <a:gd name="connsiteX40" fmla="*/ 3339457 w 5921282"/>
              <a:gd name="connsiteY40" fmla="*/ 322327 h 2660384"/>
              <a:gd name="connsiteX41" fmla="*/ 3339457 w 5921282"/>
              <a:gd name="connsiteY41" fmla="*/ 322377 h 2660384"/>
              <a:gd name="connsiteX42" fmla="*/ 3245450 w 5921282"/>
              <a:gd name="connsiteY42" fmla="*/ 412886 h 2660384"/>
              <a:gd name="connsiteX43" fmla="*/ 3221642 w 5921282"/>
              <a:gd name="connsiteY43" fmla="*/ 493812 h 2660384"/>
              <a:gd name="connsiteX44" fmla="*/ 3288711 w 5921282"/>
              <a:gd name="connsiteY44" fmla="*/ 559573 h 2660384"/>
              <a:gd name="connsiteX45" fmla="*/ 3322558 w 5921282"/>
              <a:gd name="connsiteY45" fmla="*/ 573561 h 2660384"/>
              <a:gd name="connsiteX46" fmla="*/ 3333022 w 5921282"/>
              <a:gd name="connsiteY46" fmla="*/ 578566 h 2660384"/>
              <a:gd name="connsiteX47" fmla="*/ 3478976 w 5921282"/>
              <a:gd name="connsiteY47" fmla="*/ 696176 h 2660384"/>
              <a:gd name="connsiteX48" fmla="*/ 3529697 w 5921282"/>
              <a:gd name="connsiteY48" fmla="*/ 871189 h 2660384"/>
              <a:gd name="connsiteX49" fmla="*/ 3461277 w 5921282"/>
              <a:gd name="connsiteY49" fmla="*/ 1078557 h 2660384"/>
              <a:gd name="connsiteX50" fmla="*/ 3445755 w 5921282"/>
              <a:gd name="connsiteY50" fmla="*/ 1095773 h 2660384"/>
              <a:gd name="connsiteX51" fmla="*/ 3367420 w 5921282"/>
              <a:gd name="connsiteY51" fmla="*/ 1153052 h 2660384"/>
              <a:gd name="connsiteX52" fmla="*/ 3228927 w 5921282"/>
              <a:gd name="connsiteY52" fmla="*/ 1182680 h 2660384"/>
              <a:gd name="connsiteX53" fmla="*/ 2969240 w 5921282"/>
              <a:gd name="connsiteY53" fmla="*/ 1068598 h 2660384"/>
              <a:gd name="connsiteX54" fmla="*/ 2873807 w 5921282"/>
              <a:gd name="connsiteY54" fmla="*/ 756532 h 2660384"/>
              <a:gd name="connsiteX55" fmla="*/ 3044595 w 5921282"/>
              <a:gd name="connsiteY55" fmla="*/ 313068 h 2660384"/>
              <a:gd name="connsiteX56" fmla="*/ 3117772 w 5921282"/>
              <a:gd name="connsiteY56" fmla="*/ 246406 h 2660384"/>
              <a:gd name="connsiteX57" fmla="*/ 3118974 w 5921282"/>
              <a:gd name="connsiteY57" fmla="*/ 245505 h 2660384"/>
              <a:gd name="connsiteX58" fmla="*/ 3769481 w 5921282"/>
              <a:gd name="connsiteY58" fmla="*/ 52625 h 2660384"/>
              <a:gd name="connsiteX59" fmla="*/ 979015 w 5921282"/>
              <a:gd name="connsiteY59" fmla="*/ 52525 h 2660384"/>
              <a:gd name="connsiteX60" fmla="*/ 1594198 w 5921282"/>
              <a:gd name="connsiteY60" fmla="*/ 244479 h 2660384"/>
              <a:gd name="connsiteX61" fmla="*/ 1678265 w 5921282"/>
              <a:gd name="connsiteY61" fmla="*/ 325079 h 2660384"/>
              <a:gd name="connsiteX62" fmla="*/ 1740852 w 5921282"/>
              <a:gd name="connsiteY62" fmla="*/ 409483 h 2660384"/>
              <a:gd name="connsiteX63" fmla="*/ 1829877 w 5921282"/>
              <a:gd name="connsiteY63" fmla="*/ 743695 h 2660384"/>
              <a:gd name="connsiteX64" fmla="*/ 1711512 w 5921282"/>
              <a:gd name="connsiteY64" fmla="*/ 1161460 h 2660384"/>
              <a:gd name="connsiteX65" fmla="*/ 1480615 w 5921282"/>
              <a:gd name="connsiteY65" fmla="*/ 1409566 h 2660384"/>
              <a:gd name="connsiteX66" fmla="*/ 1382978 w 5921282"/>
              <a:gd name="connsiteY66" fmla="*/ 1486938 h 2660384"/>
              <a:gd name="connsiteX67" fmla="*/ 1297309 w 5921282"/>
              <a:gd name="connsiteY67" fmla="*/ 1548621 h 2660384"/>
              <a:gd name="connsiteX68" fmla="*/ 1018896 w 5921282"/>
              <a:gd name="connsiteY68" fmla="*/ 1734519 h 2660384"/>
              <a:gd name="connsiteX69" fmla="*/ 543007 w 5921282"/>
              <a:gd name="connsiteY69" fmla="*/ 2077339 h 2660384"/>
              <a:gd name="connsiteX70" fmla="*/ 1341345 w 5921282"/>
              <a:gd name="connsiteY70" fmla="*/ 2077339 h 2660384"/>
              <a:gd name="connsiteX71" fmla="*/ 1498514 w 5921282"/>
              <a:gd name="connsiteY71" fmla="*/ 2058522 h 2660384"/>
              <a:gd name="connsiteX72" fmla="*/ 1662068 w 5921282"/>
              <a:gd name="connsiteY72" fmla="*/ 2358802 h 2660384"/>
              <a:gd name="connsiteX73" fmla="*/ 1774099 w 5921282"/>
              <a:gd name="connsiteY73" fmla="*/ 2490700 h 2660384"/>
              <a:gd name="connsiteX74" fmla="*/ 1768216 w 5921282"/>
              <a:gd name="connsiteY74" fmla="*/ 2660384 h 2660384"/>
              <a:gd name="connsiteX75" fmla="*/ 0 w 5921282"/>
              <a:gd name="connsiteY75" fmla="*/ 2660384 h 2660384"/>
              <a:gd name="connsiteX76" fmla="*/ 0 w 5921282"/>
              <a:gd name="connsiteY76" fmla="*/ 2470206 h 2660384"/>
              <a:gd name="connsiteX77" fmla="*/ 506707 w 5921282"/>
              <a:gd name="connsiteY77" fmla="*/ 1859336 h 2660384"/>
              <a:gd name="connsiteX78" fmla="*/ 858222 w 5921282"/>
              <a:gd name="connsiteY78" fmla="*/ 1469923 h 2660384"/>
              <a:gd name="connsiteX79" fmla="*/ 1141392 w 5921282"/>
              <a:gd name="connsiteY79" fmla="*/ 1052783 h 2660384"/>
              <a:gd name="connsiteX80" fmla="*/ 1213818 w 5921282"/>
              <a:gd name="connsiteY80" fmla="*/ 680361 h 2660384"/>
              <a:gd name="connsiteX81" fmla="*/ 1114804 w 5921282"/>
              <a:gd name="connsiteY81" fmla="*/ 356734 h 2660384"/>
              <a:gd name="connsiteX82" fmla="*/ 829757 w 5921282"/>
              <a:gd name="connsiteY82" fmla="*/ 244454 h 2660384"/>
              <a:gd name="connsiteX83" fmla="*/ 548865 w 5921282"/>
              <a:gd name="connsiteY83" fmla="*/ 322352 h 2660384"/>
              <a:gd name="connsiteX84" fmla="*/ 431201 w 5921282"/>
              <a:gd name="connsiteY84" fmla="*/ 493787 h 2660384"/>
              <a:gd name="connsiteX85" fmla="*/ 498270 w 5921282"/>
              <a:gd name="connsiteY85" fmla="*/ 559548 h 2660384"/>
              <a:gd name="connsiteX86" fmla="*/ 532092 w 5921282"/>
              <a:gd name="connsiteY86" fmla="*/ 573461 h 2660384"/>
              <a:gd name="connsiteX87" fmla="*/ 688535 w 5921282"/>
              <a:gd name="connsiteY87" fmla="*/ 696076 h 2660384"/>
              <a:gd name="connsiteX88" fmla="*/ 739256 w 5921282"/>
              <a:gd name="connsiteY88" fmla="*/ 871089 h 2660384"/>
              <a:gd name="connsiteX89" fmla="*/ 655339 w 5921282"/>
              <a:gd name="connsiteY89" fmla="*/ 1095673 h 2660384"/>
              <a:gd name="connsiteX90" fmla="*/ 438486 w 5921282"/>
              <a:gd name="connsiteY90" fmla="*/ 1182579 h 2660384"/>
              <a:gd name="connsiteX91" fmla="*/ 178824 w 5921282"/>
              <a:gd name="connsiteY91" fmla="*/ 1068498 h 2660384"/>
              <a:gd name="connsiteX92" fmla="*/ 83341 w 5921282"/>
              <a:gd name="connsiteY92" fmla="*/ 756432 h 2660384"/>
              <a:gd name="connsiteX93" fmla="*/ 327356 w 5921282"/>
              <a:gd name="connsiteY93" fmla="*/ 246306 h 2660384"/>
              <a:gd name="connsiteX94" fmla="*/ 979015 w 5921282"/>
              <a:gd name="connsiteY94" fmla="*/ 52525 h 2660384"/>
              <a:gd name="connsiteX95" fmla="*/ 5000848 w 5921282"/>
              <a:gd name="connsiteY95" fmla="*/ 48897 h 2660384"/>
              <a:gd name="connsiteX96" fmla="*/ 5618084 w 5921282"/>
              <a:gd name="connsiteY96" fmla="*/ 225712 h 2660384"/>
              <a:gd name="connsiteX97" fmla="*/ 5848806 w 5921282"/>
              <a:gd name="connsiteY97" fmla="*/ 697777 h 2660384"/>
              <a:gd name="connsiteX98" fmla="*/ 5695968 w 5921282"/>
              <a:gd name="connsiteY98" fmla="*/ 1055761 h 2660384"/>
              <a:gd name="connsiteX99" fmla="*/ 5229768 w 5921282"/>
              <a:gd name="connsiteY99" fmla="*/ 1280971 h 2660384"/>
              <a:gd name="connsiteX100" fmla="*/ 5740104 w 5921282"/>
              <a:gd name="connsiteY100" fmla="*/ 1480808 h 2660384"/>
              <a:gd name="connsiteX101" fmla="*/ 5921282 w 5921282"/>
              <a:gd name="connsiteY101" fmla="*/ 1921494 h 2660384"/>
              <a:gd name="connsiteX102" fmla="*/ 5664599 w 5921282"/>
              <a:gd name="connsiteY102" fmla="*/ 2461798 h 2660384"/>
              <a:gd name="connsiteX103" fmla="*/ 4959791 w 5921282"/>
              <a:gd name="connsiteY103" fmla="*/ 2660384 h 2660384"/>
              <a:gd name="connsiteX104" fmla="*/ 4653239 w 5921282"/>
              <a:gd name="connsiteY104" fmla="*/ 2631882 h 2660384"/>
              <a:gd name="connsiteX105" fmla="*/ 4653138 w 5921282"/>
              <a:gd name="connsiteY105" fmla="*/ 2631856 h 2660384"/>
              <a:gd name="connsiteX106" fmla="*/ 4525285 w 5921282"/>
              <a:gd name="connsiteY106" fmla="*/ 2597925 h 2660384"/>
              <a:gd name="connsiteX107" fmla="*/ 4315968 w 5921282"/>
              <a:gd name="connsiteY107" fmla="*/ 2496180 h 2660384"/>
              <a:gd name="connsiteX108" fmla="*/ 4073305 w 5921282"/>
              <a:gd name="connsiteY108" fmla="*/ 2077264 h 2660384"/>
              <a:gd name="connsiteX109" fmla="*/ 4073305 w 5921282"/>
              <a:gd name="connsiteY109" fmla="*/ 2066354 h 2660384"/>
              <a:gd name="connsiteX110" fmla="*/ 4081241 w 5921282"/>
              <a:gd name="connsiteY110" fmla="*/ 1976771 h 2660384"/>
              <a:gd name="connsiteX111" fmla="*/ 4163856 w 5921282"/>
              <a:gd name="connsiteY111" fmla="*/ 1808614 h 2660384"/>
              <a:gd name="connsiteX112" fmla="*/ 4334594 w 5921282"/>
              <a:gd name="connsiteY112" fmla="*/ 1717128 h 2660384"/>
              <a:gd name="connsiteX113" fmla="*/ 4403015 w 5921282"/>
              <a:gd name="connsiteY113" fmla="*/ 1711448 h 2660384"/>
              <a:gd name="connsiteX114" fmla="*/ 4437162 w 5921282"/>
              <a:gd name="connsiteY114" fmla="*/ 1712574 h 2660384"/>
              <a:gd name="connsiteX115" fmla="*/ 4626151 w 5921282"/>
              <a:gd name="connsiteY115" fmla="*/ 1782840 h 2660384"/>
              <a:gd name="connsiteX116" fmla="*/ 4634312 w 5921282"/>
              <a:gd name="connsiteY116" fmla="*/ 1789871 h 2660384"/>
              <a:gd name="connsiteX117" fmla="*/ 4714674 w 5921282"/>
              <a:gd name="connsiteY117" fmla="*/ 1925648 h 2660384"/>
              <a:gd name="connsiteX118" fmla="*/ 4721909 w 5921282"/>
              <a:gd name="connsiteY118" fmla="*/ 1993937 h 2660384"/>
              <a:gd name="connsiteX119" fmla="*/ 4697525 w 5921282"/>
              <a:gd name="connsiteY119" fmla="*/ 2123007 h 2660384"/>
              <a:gd name="connsiteX120" fmla="*/ 4697450 w 5921282"/>
              <a:gd name="connsiteY120" fmla="*/ 2123007 h 2660384"/>
              <a:gd name="connsiteX121" fmla="*/ 4629380 w 5921282"/>
              <a:gd name="connsiteY121" fmla="*/ 2229231 h 2660384"/>
              <a:gd name="connsiteX122" fmla="*/ 4582690 w 5921282"/>
              <a:gd name="connsiteY122" fmla="*/ 2281780 h 2660384"/>
              <a:gd name="connsiteX123" fmla="*/ 4536976 w 5921282"/>
              <a:gd name="connsiteY123" fmla="*/ 2341661 h 2660384"/>
              <a:gd name="connsiteX124" fmla="*/ 4571625 w 5921282"/>
              <a:gd name="connsiteY124" fmla="*/ 2409424 h 2660384"/>
              <a:gd name="connsiteX125" fmla="*/ 4629981 w 5921282"/>
              <a:gd name="connsiteY125" fmla="*/ 2444857 h 2660384"/>
              <a:gd name="connsiteX126" fmla="*/ 4668159 w 5921282"/>
              <a:gd name="connsiteY126" fmla="*/ 2459521 h 2660384"/>
              <a:gd name="connsiteX127" fmla="*/ 4869715 w 5921282"/>
              <a:gd name="connsiteY127" fmla="*/ 2486496 h 2660384"/>
              <a:gd name="connsiteX128" fmla="*/ 5191014 w 5921282"/>
              <a:gd name="connsiteY128" fmla="*/ 2343438 h 2660384"/>
              <a:gd name="connsiteX129" fmla="*/ 5297938 w 5921282"/>
              <a:gd name="connsiteY129" fmla="*/ 1913637 h 2660384"/>
              <a:gd name="connsiteX130" fmla="*/ 5217625 w 5921282"/>
              <a:gd name="connsiteY130" fmla="*/ 1517042 h 2660384"/>
              <a:gd name="connsiteX131" fmla="*/ 4979669 w 5921282"/>
              <a:gd name="connsiteY131" fmla="*/ 1381916 h 2660384"/>
              <a:gd name="connsiteX132" fmla="*/ 4834141 w 5921282"/>
              <a:gd name="connsiteY132" fmla="*/ 1395778 h 2660384"/>
              <a:gd name="connsiteX133" fmla="*/ 4710293 w 5921282"/>
              <a:gd name="connsiteY133" fmla="*/ 1410267 h 2660384"/>
              <a:gd name="connsiteX134" fmla="*/ 4609402 w 5921282"/>
              <a:gd name="connsiteY134" fmla="*/ 1378312 h 2660384"/>
              <a:gd name="connsiteX135" fmla="*/ 4572626 w 5921282"/>
              <a:gd name="connsiteY135" fmla="*/ 1291932 h 2660384"/>
              <a:gd name="connsiteX136" fmla="*/ 4608802 w 5921282"/>
              <a:gd name="connsiteY136" fmla="*/ 1192339 h 2660384"/>
              <a:gd name="connsiteX137" fmla="*/ 4713948 w 5921282"/>
              <a:gd name="connsiteY137" fmla="*/ 1157957 h 2660384"/>
              <a:gd name="connsiteX138" fmla="*/ 4827482 w 5921282"/>
              <a:gd name="connsiteY138" fmla="*/ 1170643 h 2660384"/>
              <a:gd name="connsiteX139" fmla="*/ 4967677 w 5921282"/>
              <a:gd name="connsiteY139" fmla="*/ 1182680 h 2660384"/>
              <a:gd name="connsiteX140" fmla="*/ 5193592 w 5921282"/>
              <a:gd name="connsiteY140" fmla="*/ 1063744 h 2660384"/>
              <a:gd name="connsiteX141" fmla="*/ 5265417 w 5921282"/>
              <a:gd name="connsiteY141" fmla="*/ 690721 h 2660384"/>
              <a:gd name="connsiteX142" fmla="*/ 5176092 w 5921282"/>
              <a:gd name="connsiteY142" fmla="*/ 344222 h 2660384"/>
              <a:gd name="connsiteX143" fmla="*/ 4914603 w 5921282"/>
              <a:gd name="connsiteY143" fmla="*/ 226612 h 2660384"/>
              <a:gd name="connsiteX144" fmla="*/ 4700730 w 5921282"/>
              <a:gd name="connsiteY144" fmla="*/ 270654 h 2660384"/>
              <a:gd name="connsiteX145" fmla="*/ 4619116 w 5921282"/>
              <a:gd name="connsiteY145" fmla="*/ 360562 h 2660384"/>
              <a:gd name="connsiteX146" fmla="*/ 4616788 w 5921282"/>
              <a:gd name="connsiteY146" fmla="*/ 382358 h 2660384"/>
              <a:gd name="connsiteX147" fmla="*/ 4670337 w 5921282"/>
              <a:gd name="connsiteY147" fmla="*/ 463909 h 2660384"/>
              <a:gd name="connsiteX148" fmla="*/ 4701906 w 5921282"/>
              <a:gd name="connsiteY148" fmla="*/ 495288 h 2660384"/>
              <a:gd name="connsiteX149" fmla="*/ 4787025 w 5921282"/>
              <a:gd name="connsiteY149" fmla="*/ 683589 h 2660384"/>
              <a:gd name="connsiteX150" fmla="*/ 4712120 w 5921282"/>
              <a:gd name="connsiteY150" fmla="*/ 876018 h 2660384"/>
              <a:gd name="connsiteX151" fmla="*/ 4703108 w 5921282"/>
              <a:gd name="connsiteY151" fmla="*/ 884601 h 2660384"/>
              <a:gd name="connsiteX152" fmla="*/ 4596434 w 5921282"/>
              <a:gd name="connsiteY152" fmla="*/ 945658 h 2660384"/>
              <a:gd name="connsiteX153" fmla="*/ 4482651 w 5921282"/>
              <a:gd name="connsiteY153" fmla="*/ 961899 h 2660384"/>
              <a:gd name="connsiteX154" fmla="*/ 4253181 w 5921282"/>
              <a:gd name="connsiteY154" fmla="*/ 871965 h 2660384"/>
              <a:gd name="connsiteX155" fmla="*/ 4167411 w 5921282"/>
              <a:gd name="connsiteY155" fmla="*/ 629238 h 2660384"/>
              <a:gd name="connsiteX156" fmla="*/ 4368191 w 5921282"/>
              <a:gd name="connsiteY156" fmla="*/ 231367 h 2660384"/>
              <a:gd name="connsiteX157" fmla="*/ 4396881 w 5921282"/>
              <a:gd name="connsiteY157" fmla="*/ 210222 h 2660384"/>
              <a:gd name="connsiteX158" fmla="*/ 4455788 w 5921282"/>
              <a:gd name="connsiteY158" fmla="*/ 172687 h 2660384"/>
              <a:gd name="connsiteX159" fmla="*/ 5000848 w 5921282"/>
              <a:gd name="connsiteY159" fmla="*/ 48897 h 2660384"/>
              <a:gd name="connsiteX160" fmla="*/ 2429438 w 5921282"/>
              <a:gd name="connsiteY160" fmla="*/ 1 h 2660384"/>
              <a:gd name="connsiteX161" fmla="*/ 2972870 w 5921282"/>
              <a:gd name="connsiteY161" fmla="*/ 197060 h 2660384"/>
              <a:gd name="connsiteX162" fmla="*/ 2773292 w 5921282"/>
              <a:gd name="connsiteY162" fmla="*/ 711065 h 2660384"/>
              <a:gd name="connsiteX163" fmla="*/ 2892008 w 5921282"/>
              <a:gd name="connsiteY163" fmla="*/ 1087441 h 2660384"/>
              <a:gd name="connsiteX164" fmla="*/ 3228927 w 5921282"/>
              <a:gd name="connsiteY164" fmla="*/ 1237581 h 2660384"/>
              <a:gd name="connsiteX165" fmla="*/ 3373579 w 5921282"/>
              <a:gd name="connsiteY165" fmla="*/ 1213633 h 2660384"/>
              <a:gd name="connsiteX166" fmla="*/ 3375156 w 5921282"/>
              <a:gd name="connsiteY166" fmla="*/ 1306220 h 2660384"/>
              <a:gd name="connsiteX167" fmla="*/ 3357632 w 5921282"/>
              <a:gd name="connsiteY167" fmla="*/ 1597617 h 2660384"/>
              <a:gd name="connsiteX168" fmla="*/ 3323910 w 5921282"/>
              <a:gd name="connsiteY168" fmla="*/ 1784566 h 2660384"/>
              <a:gd name="connsiteX169" fmla="*/ 3113767 w 5921282"/>
              <a:gd name="connsiteY169" fmla="*/ 2255806 h 2660384"/>
              <a:gd name="connsiteX170" fmla="*/ 2790516 w 5921282"/>
              <a:gd name="connsiteY170" fmla="*/ 2536067 h 2660384"/>
              <a:gd name="connsiteX171" fmla="*/ 2689876 w 5921282"/>
              <a:gd name="connsiteY171" fmla="*/ 2576380 h 2660384"/>
              <a:gd name="connsiteX172" fmla="*/ 2429362 w 5921282"/>
              <a:gd name="connsiteY172" fmla="*/ 2615216 h 2660384"/>
              <a:gd name="connsiteX173" fmla="*/ 1878394 w 5921282"/>
              <a:gd name="connsiteY173" fmla="*/ 2406321 h 2660384"/>
              <a:gd name="connsiteX174" fmla="*/ 1785940 w 5921282"/>
              <a:gd name="connsiteY174" fmla="*/ 2309156 h 2660384"/>
              <a:gd name="connsiteX175" fmla="*/ 1743206 w 5921282"/>
              <a:gd name="connsiteY175" fmla="*/ 2254255 h 2660384"/>
              <a:gd name="connsiteX176" fmla="*/ 1580479 w 5921282"/>
              <a:gd name="connsiteY176" fmla="*/ 1945942 h 2660384"/>
              <a:gd name="connsiteX177" fmla="*/ 1527480 w 5921282"/>
              <a:gd name="connsiteY177" fmla="*/ 1764948 h 2660384"/>
              <a:gd name="connsiteX178" fmla="*/ 1486723 w 5921282"/>
              <a:gd name="connsiteY178" fmla="*/ 1488840 h 2660384"/>
              <a:gd name="connsiteX179" fmla="*/ 1795829 w 5921282"/>
              <a:gd name="connsiteY179" fmla="*/ 1171044 h 2660384"/>
              <a:gd name="connsiteX180" fmla="*/ 1930517 w 5921282"/>
              <a:gd name="connsiteY180" fmla="*/ 698403 h 2660384"/>
              <a:gd name="connsiteX181" fmla="*/ 1807045 w 5921282"/>
              <a:gd name="connsiteY181" fmla="*/ 281539 h 2660384"/>
              <a:gd name="connsiteX182" fmla="*/ 2429438 w 5921282"/>
              <a:gd name="connsiteY182" fmla="*/ 1 h 266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921282" h="2660384">
                <a:moveTo>
                  <a:pt x="4277965" y="2591469"/>
                </a:moveTo>
                <a:lnTo>
                  <a:pt x="4277990" y="2591469"/>
                </a:lnTo>
                <a:lnTo>
                  <a:pt x="4277965" y="2591469"/>
                </a:lnTo>
                <a:close/>
                <a:moveTo>
                  <a:pt x="3350872" y="2077264"/>
                </a:moveTo>
                <a:lnTo>
                  <a:pt x="3972840" y="2077264"/>
                </a:lnTo>
                <a:cubicBezTo>
                  <a:pt x="3976244" y="2292190"/>
                  <a:pt x="4082192" y="2459021"/>
                  <a:pt x="4259565" y="2579333"/>
                </a:cubicBezTo>
                <a:lnTo>
                  <a:pt x="4277965" y="2591469"/>
                </a:lnTo>
                <a:lnTo>
                  <a:pt x="4099316" y="2587941"/>
                </a:lnTo>
                <a:cubicBezTo>
                  <a:pt x="4157522" y="2588942"/>
                  <a:pt x="4217055" y="2590118"/>
                  <a:pt x="4277915" y="2591469"/>
                </a:cubicBezTo>
                <a:lnTo>
                  <a:pt x="4277965" y="2591469"/>
                </a:lnTo>
                <a:lnTo>
                  <a:pt x="4277965" y="2660384"/>
                </a:lnTo>
                <a:lnTo>
                  <a:pt x="2963257" y="2660384"/>
                </a:lnTo>
                <a:lnTo>
                  <a:pt x="2963207" y="2594647"/>
                </a:lnTo>
                <a:cubicBezTo>
                  <a:pt x="3049202" y="2532739"/>
                  <a:pt x="3126509" y="2454266"/>
                  <a:pt x="3194905" y="2360404"/>
                </a:cubicBezTo>
                <a:cubicBezTo>
                  <a:pt x="3258419" y="2272834"/>
                  <a:pt x="3310791" y="2177728"/>
                  <a:pt x="3350872" y="2077264"/>
                </a:cubicBezTo>
                <a:close/>
                <a:moveTo>
                  <a:pt x="2425757" y="237147"/>
                </a:moveTo>
                <a:cubicBezTo>
                  <a:pt x="2309821" y="237147"/>
                  <a:pt x="2228908" y="318098"/>
                  <a:pt x="2181166" y="479874"/>
                </a:cubicBezTo>
                <a:cubicBezTo>
                  <a:pt x="2134068" y="641292"/>
                  <a:pt x="2110518" y="932046"/>
                  <a:pt x="2110518" y="1352138"/>
                </a:cubicBezTo>
                <a:cubicBezTo>
                  <a:pt x="2110768" y="1765141"/>
                  <a:pt x="2134719" y="2054943"/>
                  <a:pt x="2182368" y="2221549"/>
                </a:cubicBezTo>
                <a:cubicBezTo>
                  <a:pt x="2230135" y="2388322"/>
                  <a:pt x="2311290" y="2471782"/>
                  <a:pt x="2425833" y="2471958"/>
                </a:cubicBezTo>
                <a:cubicBezTo>
                  <a:pt x="2540367" y="2472133"/>
                  <a:pt x="2622106" y="2388004"/>
                  <a:pt x="2671025" y="2219597"/>
                </a:cubicBezTo>
                <a:cubicBezTo>
                  <a:pt x="2720168" y="2051790"/>
                  <a:pt x="2744752" y="1762621"/>
                  <a:pt x="2744752" y="1352088"/>
                </a:cubicBezTo>
                <a:cubicBezTo>
                  <a:pt x="2744752" y="939185"/>
                  <a:pt x="2720544" y="650040"/>
                  <a:pt x="2672151" y="484653"/>
                </a:cubicBezTo>
                <a:cubicBezTo>
                  <a:pt x="2623859" y="319724"/>
                  <a:pt x="2541694" y="237147"/>
                  <a:pt x="2425757" y="237147"/>
                </a:cubicBezTo>
                <a:close/>
                <a:moveTo>
                  <a:pt x="3769481" y="52625"/>
                </a:moveTo>
                <a:cubicBezTo>
                  <a:pt x="3970136" y="52658"/>
                  <a:pt x="4140549" y="92813"/>
                  <a:pt x="4280744" y="173088"/>
                </a:cubicBezTo>
                <a:cubicBezTo>
                  <a:pt x="4144479" y="289271"/>
                  <a:pt x="4066871" y="441463"/>
                  <a:pt x="4066871" y="629138"/>
                </a:cubicBezTo>
                <a:cubicBezTo>
                  <a:pt x="4066871" y="745697"/>
                  <a:pt x="4098790" y="855699"/>
                  <a:pt x="4180504" y="941204"/>
                </a:cubicBezTo>
                <a:cubicBezTo>
                  <a:pt x="4261092" y="1025608"/>
                  <a:pt x="4366939" y="1062267"/>
                  <a:pt x="4482651" y="1062267"/>
                </a:cubicBezTo>
                <a:cubicBezTo>
                  <a:pt x="4508036" y="1062332"/>
                  <a:pt x="4533397" y="1060526"/>
                  <a:pt x="4558531" y="1056862"/>
                </a:cubicBezTo>
                <a:cubicBezTo>
                  <a:pt x="4542659" y="1093239"/>
                  <a:pt x="4523783" y="1128224"/>
                  <a:pt x="4502078" y="1161460"/>
                </a:cubicBezTo>
                <a:cubicBezTo>
                  <a:pt x="4422792" y="1282991"/>
                  <a:pt x="4284675" y="1411994"/>
                  <a:pt x="4087725" y="1548471"/>
                </a:cubicBezTo>
                <a:cubicBezTo>
                  <a:pt x="4023736" y="1593113"/>
                  <a:pt x="3931332" y="1655246"/>
                  <a:pt x="3809337" y="1734369"/>
                </a:cubicBezTo>
                <a:cubicBezTo>
                  <a:pt x="3601522" y="1869928"/>
                  <a:pt x="3451738" y="1976528"/>
                  <a:pt x="3359935" y="2054168"/>
                </a:cubicBezTo>
                <a:cubicBezTo>
                  <a:pt x="3404948" y="1936633"/>
                  <a:pt x="3434789" y="1813418"/>
                  <a:pt x="3452890" y="1688001"/>
                </a:cubicBezTo>
                <a:cubicBezTo>
                  <a:pt x="3564020" y="1565469"/>
                  <a:pt x="3629286" y="1492776"/>
                  <a:pt x="3648663" y="1469923"/>
                </a:cubicBezTo>
                <a:cubicBezTo>
                  <a:pt x="3789409" y="1305769"/>
                  <a:pt x="3883340" y="1166865"/>
                  <a:pt x="3931807" y="1052758"/>
                </a:cubicBezTo>
                <a:cubicBezTo>
                  <a:pt x="3980275" y="938652"/>
                  <a:pt x="4004409" y="814961"/>
                  <a:pt x="4004409" y="680336"/>
                </a:cubicBezTo>
                <a:cubicBezTo>
                  <a:pt x="4004183" y="539454"/>
                  <a:pt x="3971187" y="431579"/>
                  <a:pt x="3905370" y="356709"/>
                </a:cubicBezTo>
                <a:cubicBezTo>
                  <a:pt x="3839103" y="281857"/>
                  <a:pt x="3744096" y="244429"/>
                  <a:pt x="3620298" y="244429"/>
                </a:cubicBezTo>
                <a:cubicBezTo>
                  <a:pt x="3511622" y="244412"/>
                  <a:pt x="3417991" y="270378"/>
                  <a:pt x="3339457" y="322327"/>
                </a:cubicBezTo>
                <a:lnTo>
                  <a:pt x="3339457" y="322377"/>
                </a:lnTo>
                <a:cubicBezTo>
                  <a:pt x="3296221" y="350971"/>
                  <a:pt x="3264903" y="381139"/>
                  <a:pt x="3245450" y="412886"/>
                </a:cubicBezTo>
                <a:cubicBezTo>
                  <a:pt x="3229578" y="438878"/>
                  <a:pt x="3221642" y="465853"/>
                  <a:pt x="3221642" y="493812"/>
                </a:cubicBezTo>
                <a:cubicBezTo>
                  <a:pt x="3221642" y="518585"/>
                  <a:pt x="3243973" y="540881"/>
                  <a:pt x="3288711" y="559573"/>
                </a:cubicBezTo>
                <a:lnTo>
                  <a:pt x="3322558" y="573561"/>
                </a:lnTo>
                <a:lnTo>
                  <a:pt x="3333022" y="578566"/>
                </a:lnTo>
                <a:cubicBezTo>
                  <a:pt x="3398414" y="610921"/>
                  <a:pt x="3447432" y="650308"/>
                  <a:pt x="3478976" y="696176"/>
                </a:cubicBezTo>
                <a:cubicBezTo>
                  <a:pt x="3512773" y="744396"/>
                  <a:pt x="3529697" y="802975"/>
                  <a:pt x="3529697" y="871189"/>
                </a:cubicBezTo>
                <a:cubicBezTo>
                  <a:pt x="3529697" y="954091"/>
                  <a:pt x="3507015" y="1023656"/>
                  <a:pt x="3461277" y="1078557"/>
                </a:cubicBezTo>
                <a:cubicBezTo>
                  <a:pt x="3456344" y="1084513"/>
                  <a:pt x="3451212" y="1090218"/>
                  <a:pt x="3445755" y="1095773"/>
                </a:cubicBezTo>
                <a:cubicBezTo>
                  <a:pt x="3423223" y="1119315"/>
                  <a:pt x="3396686" y="1138706"/>
                  <a:pt x="3367420" y="1153052"/>
                </a:cubicBezTo>
                <a:cubicBezTo>
                  <a:pt x="3326939" y="1172803"/>
                  <a:pt x="3280775" y="1182680"/>
                  <a:pt x="3228927" y="1182680"/>
                </a:cubicBezTo>
                <a:cubicBezTo>
                  <a:pt x="3119650" y="1182680"/>
                  <a:pt x="3032654" y="1144669"/>
                  <a:pt x="2969240" y="1068598"/>
                </a:cubicBezTo>
                <a:cubicBezTo>
                  <a:pt x="2905627" y="992777"/>
                  <a:pt x="2873807" y="888755"/>
                  <a:pt x="2873807" y="756532"/>
                </a:cubicBezTo>
                <a:cubicBezTo>
                  <a:pt x="2873908" y="580050"/>
                  <a:pt x="2930837" y="432229"/>
                  <a:pt x="3044595" y="313068"/>
                </a:cubicBezTo>
                <a:cubicBezTo>
                  <a:pt x="3067452" y="289221"/>
                  <a:pt x="3091911" y="266948"/>
                  <a:pt x="3117772" y="246406"/>
                </a:cubicBezTo>
                <a:lnTo>
                  <a:pt x="3118974" y="245505"/>
                </a:lnTo>
                <a:cubicBezTo>
                  <a:pt x="3281476" y="116918"/>
                  <a:pt x="3498303" y="52625"/>
                  <a:pt x="3769481" y="52625"/>
                </a:cubicBezTo>
                <a:close/>
                <a:moveTo>
                  <a:pt x="979015" y="52525"/>
                </a:moveTo>
                <a:cubicBezTo>
                  <a:pt x="1232318" y="52558"/>
                  <a:pt x="1437379" y="116543"/>
                  <a:pt x="1594198" y="244479"/>
                </a:cubicBezTo>
                <a:cubicBezTo>
                  <a:pt x="1624410" y="268967"/>
                  <a:pt x="1652529" y="295927"/>
                  <a:pt x="1678265" y="325079"/>
                </a:cubicBezTo>
                <a:cubicBezTo>
                  <a:pt x="1701518" y="351364"/>
                  <a:pt x="1722457" y="379603"/>
                  <a:pt x="1740852" y="409483"/>
                </a:cubicBezTo>
                <a:cubicBezTo>
                  <a:pt x="1800203" y="506491"/>
                  <a:pt x="1829877" y="617895"/>
                  <a:pt x="1829877" y="743695"/>
                </a:cubicBezTo>
                <a:cubicBezTo>
                  <a:pt x="1830127" y="900859"/>
                  <a:pt x="1790672" y="1040114"/>
                  <a:pt x="1711512" y="1161460"/>
                </a:cubicBezTo>
                <a:cubicBezTo>
                  <a:pt x="1659772" y="1240834"/>
                  <a:pt x="1582807" y="1323536"/>
                  <a:pt x="1480615" y="1409566"/>
                </a:cubicBezTo>
                <a:cubicBezTo>
                  <a:pt x="1450272" y="1435073"/>
                  <a:pt x="1417727" y="1460864"/>
                  <a:pt x="1382978" y="1486938"/>
                </a:cubicBezTo>
                <a:cubicBezTo>
                  <a:pt x="1355758" y="1507290"/>
                  <a:pt x="1327201" y="1527852"/>
                  <a:pt x="1297309" y="1548621"/>
                </a:cubicBezTo>
                <a:cubicBezTo>
                  <a:pt x="1233320" y="1593263"/>
                  <a:pt x="1140916" y="1655396"/>
                  <a:pt x="1018896" y="1734519"/>
                </a:cubicBezTo>
                <a:cubicBezTo>
                  <a:pt x="789759" y="1883941"/>
                  <a:pt x="631130" y="1998216"/>
                  <a:pt x="543007" y="2077339"/>
                </a:cubicBezTo>
                <a:lnTo>
                  <a:pt x="1341345" y="2077339"/>
                </a:lnTo>
                <a:cubicBezTo>
                  <a:pt x="1407270" y="2077289"/>
                  <a:pt x="1459660" y="2071016"/>
                  <a:pt x="1498514" y="2058522"/>
                </a:cubicBezTo>
                <a:cubicBezTo>
                  <a:pt x="1539850" y="2165246"/>
                  <a:pt x="1594824" y="2266176"/>
                  <a:pt x="1662068" y="2358802"/>
                </a:cubicBezTo>
                <a:cubicBezTo>
                  <a:pt x="1696040" y="2405523"/>
                  <a:pt x="1733490" y="2449612"/>
                  <a:pt x="1774099" y="2490700"/>
                </a:cubicBezTo>
                <a:lnTo>
                  <a:pt x="1768216" y="2660384"/>
                </a:lnTo>
                <a:lnTo>
                  <a:pt x="0" y="2660384"/>
                </a:lnTo>
                <a:lnTo>
                  <a:pt x="0" y="2470206"/>
                </a:lnTo>
                <a:cubicBezTo>
                  <a:pt x="131266" y="2291139"/>
                  <a:pt x="300169" y="2087516"/>
                  <a:pt x="506707" y="1859336"/>
                </a:cubicBezTo>
                <a:cubicBezTo>
                  <a:pt x="713878" y="1631724"/>
                  <a:pt x="831051" y="1501920"/>
                  <a:pt x="858222" y="1469923"/>
                </a:cubicBezTo>
                <a:cubicBezTo>
                  <a:pt x="998968" y="1305769"/>
                  <a:pt x="1093124" y="1166890"/>
                  <a:pt x="1141392" y="1052783"/>
                </a:cubicBezTo>
                <a:cubicBezTo>
                  <a:pt x="1189659" y="938677"/>
                  <a:pt x="1213818" y="814986"/>
                  <a:pt x="1213818" y="680361"/>
                </a:cubicBezTo>
                <a:cubicBezTo>
                  <a:pt x="1213600" y="539479"/>
                  <a:pt x="1180596" y="431604"/>
                  <a:pt x="1114804" y="356734"/>
                </a:cubicBezTo>
                <a:cubicBezTo>
                  <a:pt x="1048545" y="281882"/>
                  <a:pt x="953530" y="244454"/>
                  <a:pt x="829757" y="244454"/>
                </a:cubicBezTo>
                <a:cubicBezTo>
                  <a:pt x="721055" y="244454"/>
                  <a:pt x="627200" y="270428"/>
                  <a:pt x="548865" y="322352"/>
                </a:cubicBezTo>
                <a:cubicBezTo>
                  <a:pt x="470531" y="374275"/>
                  <a:pt x="431201" y="431604"/>
                  <a:pt x="431201" y="493787"/>
                </a:cubicBezTo>
                <a:cubicBezTo>
                  <a:pt x="431201" y="518560"/>
                  <a:pt x="453557" y="540856"/>
                  <a:pt x="498270" y="559548"/>
                </a:cubicBezTo>
                <a:lnTo>
                  <a:pt x="532092" y="573461"/>
                </a:lnTo>
                <a:cubicBezTo>
                  <a:pt x="602765" y="606692"/>
                  <a:pt x="655339" y="647755"/>
                  <a:pt x="688535" y="696076"/>
                </a:cubicBezTo>
                <a:cubicBezTo>
                  <a:pt x="722357" y="744296"/>
                  <a:pt x="739256" y="802875"/>
                  <a:pt x="739256" y="871089"/>
                </a:cubicBezTo>
                <a:cubicBezTo>
                  <a:pt x="739256" y="962874"/>
                  <a:pt x="711492" y="1038345"/>
                  <a:pt x="655339" y="1095673"/>
                </a:cubicBezTo>
                <a:cubicBezTo>
                  <a:pt x="599160" y="1153628"/>
                  <a:pt x="527285" y="1182579"/>
                  <a:pt x="438486" y="1182579"/>
                </a:cubicBezTo>
                <a:cubicBezTo>
                  <a:pt x="329184" y="1182579"/>
                  <a:pt x="242238" y="1144569"/>
                  <a:pt x="178824" y="1068498"/>
                </a:cubicBezTo>
                <a:cubicBezTo>
                  <a:pt x="115169" y="992677"/>
                  <a:pt x="83341" y="888655"/>
                  <a:pt x="83341" y="756432"/>
                </a:cubicBezTo>
                <a:cubicBezTo>
                  <a:pt x="83341" y="545160"/>
                  <a:pt x="164905" y="375551"/>
                  <a:pt x="327356" y="246306"/>
                </a:cubicBezTo>
                <a:cubicBezTo>
                  <a:pt x="490016" y="117119"/>
                  <a:pt x="707236" y="52525"/>
                  <a:pt x="979015" y="52525"/>
                </a:cubicBezTo>
                <a:close/>
                <a:moveTo>
                  <a:pt x="5000848" y="48897"/>
                </a:moveTo>
                <a:cubicBezTo>
                  <a:pt x="5258533" y="48913"/>
                  <a:pt x="5464269" y="107852"/>
                  <a:pt x="5618084" y="225712"/>
                </a:cubicBezTo>
                <a:cubicBezTo>
                  <a:pt x="5771898" y="343572"/>
                  <a:pt x="5848806" y="500926"/>
                  <a:pt x="5848806" y="697777"/>
                </a:cubicBezTo>
                <a:cubicBezTo>
                  <a:pt x="5849006" y="840443"/>
                  <a:pt x="5798060" y="959772"/>
                  <a:pt x="5695968" y="1055761"/>
                </a:cubicBezTo>
                <a:cubicBezTo>
                  <a:pt x="5594125" y="1152201"/>
                  <a:pt x="5438734" y="1227271"/>
                  <a:pt x="5229768" y="1280971"/>
                </a:cubicBezTo>
                <a:cubicBezTo>
                  <a:pt x="5449173" y="1302509"/>
                  <a:pt x="5619285" y="1369121"/>
                  <a:pt x="5740104" y="1480808"/>
                </a:cubicBezTo>
                <a:cubicBezTo>
                  <a:pt x="5860897" y="1592930"/>
                  <a:pt x="5921282" y="1739824"/>
                  <a:pt x="5921282" y="1921494"/>
                </a:cubicBezTo>
                <a:cubicBezTo>
                  <a:pt x="5921106" y="2148856"/>
                  <a:pt x="5835537" y="2328957"/>
                  <a:pt x="5664599" y="2461798"/>
                </a:cubicBezTo>
                <a:cubicBezTo>
                  <a:pt x="5493660" y="2594197"/>
                  <a:pt x="5258733" y="2660384"/>
                  <a:pt x="4959791" y="2660384"/>
                </a:cubicBezTo>
                <a:cubicBezTo>
                  <a:pt x="4848486" y="2660359"/>
                  <a:pt x="4746293" y="2650875"/>
                  <a:pt x="4653239" y="2631882"/>
                </a:cubicBezTo>
                <a:lnTo>
                  <a:pt x="4653138" y="2631856"/>
                </a:lnTo>
                <a:lnTo>
                  <a:pt x="4525285" y="2597925"/>
                </a:lnTo>
                <a:cubicBezTo>
                  <a:pt x="4447627" y="2572026"/>
                  <a:pt x="4377855" y="2538094"/>
                  <a:pt x="4315968" y="2496180"/>
                </a:cubicBezTo>
                <a:cubicBezTo>
                  <a:pt x="4157522" y="2388730"/>
                  <a:pt x="4076634" y="2249092"/>
                  <a:pt x="4073305" y="2077264"/>
                </a:cubicBezTo>
                <a:cubicBezTo>
                  <a:pt x="4073305" y="2073661"/>
                  <a:pt x="4073305" y="2070033"/>
                  <a:pt x="4073305" y="2066354"/>
                </a:cubicBezTo>
                <a:cubicBezTo>
                  <a:pt x="4073154" y="2036311"/>
                  <a:pt x="4075808" y="2006318"/>
                  <a:pt x="4081241" y="1976771"/>
                </a:cubicBezTo>
                <a:cubicBezTo>
                  <a:pt x="4093833" y="1910108"/>
                  <a:pt x="4121372" y="1854056"/>
                  <a:pt x="4163856" y="1808614"/>
                </a:cubicBezTo>
                <a:cubicBezTo>
                  <a:pt x="4209219" y="1759668"/>
                  <a:pt x="4266374" y="1729014"/>
                  <a:pt x="4334594" y="1717128"/>
                </a:cubicBezTo>
                <a:cubicBezTo>
                  <a:pt x="4357201" y="1713257"/>
                  <a:pt x="4380083" y="1711358"/>
                  <a:pt x="4403015" y="1711448"/>
                </a:cubicBezTo>
                <a:cubicBezTo>
                  <a:pt x="4414656" y="1711448"/>
                  <a:pt x="4426047" y="1711823"/>
                  <a:pt x="4437162" y="1712574"/>
                </a:cubicBezTo>
                <a:cubicBezTo>
                  <a:pt x="4512943" y="1717711"/>
                  <a:pt x="4575956" y="1741133"/>
                  <a:pt x="4626151" y="1782840"/>
                </a:cubicBezTo>
                <a:cubicBezTo>
                  <a:pt x="4628930" y="1785117"/>
                  <a:pt x="4631634" y="1787494"/>
                  <a:pt x="4634312" y="1789871"/>
                </a:cubicBezTo>
                <a:cubicBezTo>
                  <a:pt x="4675945" y="1827306"/>
                  <a:pt x="4702732" y="1872566"/>
                  <a:pt x="4714674" y="1925648"/>
                </a:cubicBezTo>
                <a:cubicBezTo>
                  <a:pt x="4719581" y="1948076"/>
                  <a:pt x="4722009" y="1970978"/>
                  <a:pt x="4721909" y="1993937"/>
                </a:cubicBezTo>
                <a:cubicBezTo>
                  <a:pt x="4722235" y="2038133"/>
                  <a:pt x="4713948" y="2081969"/>
                  <a:pt x="4697525" y="2123007"/>
                </a:cubicBezTo>
                <a:lnTo>
                  <a:pt x="4697450" y="2123007"/>
                </a:lnTo>
                <a:cubicBezTo>
                  <a:pt x="4681278" y="2162184"/>
                  <a:pt x="4658221" y="2198155"/>
                  <a:pt x="4629380" y="2229231"/>
                </a:cubicBezTo>
                <a:cubicBezTo>
                  <a:pt x="4611130" y="2249518"/>
                  <a:pt x="4595558" y="2267034"/>
                  <a:pt x="4582690" y="2281780"/>
                </a:cubicBezTo>
                <a:cubicBezTo>
                  <a:pt x="4552197" y="2316838"/>
                  <a:pt x="4536976" y="2336506"/>
                  <a:pt x="4536976" y="2341661"/>
                </a:cubicBezTo>
                <a:cubicBezTo>
                  <a:pt x="4536976" y="2366684"/>
                  <a:pt x="4548467" y="2389406"/>
                  <a:pt x="4571625" y="2409424"/>
                </a:cubicBezTo>
                <a:cubicBezTo>
                  <a:pt x="4586320" y="2422254"/>
                  <a:pt x="4605772" y="2434065"/>
                  <a:pt x="4629981" y="2444857"/>
                </a:cubicBezTo>
                <a:cubicBezTo>
                  <a:pt x="4642423" y="2450437"/>
                  <a:pt x="4655166" y="2455342"/>
                  <a:pt x="4668159" y="2459521"/>
                </a:cubicBezTo>
                <a:cubicBezTo>
                  <a:pt x="4723562" y="2477513"/>
                  <a:pt x="4790980" y="2486496"/>
                  <a:pt x="4869715" y="2486496"/>
                </a:cubicBezTo>
                <a:cubicBezTo>
                  <a:pt x="5012289" y="2486496"/>
                  <a:pt x="5119764" y="2438802"/>
                  <a:pt x="5191014" y="2343438"/>
                </a:cubicBezTo>
                <a:cubicBezTo>
                  <a:pt x="5262288" y="2248266"/>
                  <a:pt x="5297938" y="2104998"/>
                  <a:pt x="5297938" y="1913637"/>
                </a:cubicBezTo>
                <a:cubicBezTo>
                  <a:pt x="5297938" y="1739149"/>
                  <a:pt x="5271400" y="1606925"/>
                  <a:pt x="5217625" y="1517042"/>
                </a:cubicBezTo>
                <a:cubicBezTo>
                  <a:pt x="5163851" y="1427158"/>
                  <a:pt x="5084189" y="1381916"/>
                  <a:pt x="4979669" y="1381916"/>
                </a:cubicBezTo>
                <a:cubicBezTo>
                  <a:pt x="4941641" y="1381916"/>
                  <a:pt x="4893323" y="1386795"/>
                  <a:pt x="4834141" y="1395778"/>
                </a:cubicBezTo>
                <a:cubicBezTo>
                  <a:pt x="4775534" y="1405462"/>
                  <a:pt x="4733826" y="1410267"/>
                  <a:pt x="4710293" y="1410267"/>
                </a:cubicBezTo>
                <a:cubicBezTo>
                  <a:pt x="4668009" y="1410267"/>
                  <a:pt x="4634137" y="1399482"/>
                  <a:pt x="4609402" y="1378312"/>
                </a:cubicBezTo>
                <a:cubicBezTo>
                  <a:pt x="4584668" y="1357142"/>
                  <a:pt x="4572626" y="1328791"/>
                  <a:pt x="4572626" y="1291932"/>
                </a:cubicBezTo>
                <a:cubicBezTo>
                  <a:pt x="4572576" y="1248459"/>
                  <a:pt x="4584643" y="1215260"/>
                  <a:pt x="4608802" y="1192339"/>
                </a:cubicBezTo>
                <a:cubicBezTo>
                  <a:pt x="4632960" y="1169417"/>
                  <a:pt x="4668009" y="1157957"/>
                  <a:pt x="4713948" y="1157957"/>
                </a:cubicBezTo>
                <a:cubicBezTo>
                  <a:pt x="4733250" y="1157957"/>
                  <a:pt x="4770727" y="1162160"/>
                  <a:pt x="4827482" y="1170643"/>
                </a:cubicBezTo>
                <a:cubicBezTo>
                  <a:pt x="4884336" y="1178476"/>
                  <a:pt x="4930826" y="1182680"/>
                  <a:pt x="4967677" y="1182680"/>
                </a:cubicBezTo>
                <a:cubicBezTo>
                  <a:pt x="5070345" y="1182680"/>
                  <a:pt x="5145851" y="1142892"/>
                  <a:pt x="5193592" y="1063744"/>
                </a:cubicBezTo>
                <a:cubicBezTo>
                  <a:pt x="5241484" y="984702"/>
                  <a:pt x="5265417" y="860361"/>
                  <a:pt x="5265417" y="690721"/>
                </a:cubicBezTo>
                <a:cubicBezTo>
                  <a:pt x="5265518" y="538128"/>
                  <a:pt x="5235751" y="422628"/>
                  <a:pt x="5176092" y="344222"/>
                </a:cubicBezTo>
                <a:cubicBezTo>
                  <a:pt x="5116435" y="265817"/>
                  <a:pt x="5029288" y="226612"/>
                  <a:pt x="4914603" y="226612"/>
                </a:cubicBezTo>
                <a:cubicBezTo>
                  <a:pt x="4828183" y="226612"/>
                  <a:pt x="4756933" y="241126"/>
                  <a:pt x="4700730" y="270654"/>
                </a:cubicBezTo>
                <a:cubicBezTo>
                  <a:pt x="4653964" y="295277"/>
                  <a:pt x="4626902" y="325380"/>
                  <a:pt x="4619116" y="360562"/>
                </a:cubicBezTo>
                <a:cubicBezTo>
                  <a:pt x="4617564" y="367724"/>
                  <a:pt x="4616788" y="375031"/>
                  <a:pt x="4616788" y="382358"/>
                </a:cubicBezTo>
                <a:cubicBezTo>
                  <a:pt x="4616788" y="399098"/>
                  <a:pt x="4634638" y="426499"/>
                  <a:pt x="4670337" y="463909"/>
                </a:cubicBezTo>
                <a:cubicBezTo>
                  <a:pt x="4679700" y="473668"/>
                  <a:pt x="4690215" y="484128"/>
                  <a:pt x="4701906" y="495288"/>
                </a:cubicBezTo>
                <a:cubicBezTo>
                  <a:pt x="4758661" y="549088"/>
                  <a:pt x="4787025" y="611854"/>
                  <a:pt x="4787025" y="683589"/>
                </a:cubicBezTo>
                <a:cubicBezTo>
                  <a:pt x="4787025" y="761762"/>
                  <a:pt x="4762190" y="825972"/>
                  <a:pt x="4712120" y="876018"/>
                </a:cubicBezTo>
                <a:cubicBezTo>
                  <a:pt x="4709192" y="878971"/>
                  <a:pt x="4706212" y="881774"/>
                  <a:pt x="4703108" y="884601"/>
                </a:cubicBezTo>
                <a:cubicBezTo>
                  <a:pt x="4672490" y="912555"/>
                  <a:pt x="4636064" y="933404"/>
                  <a:pt x="4596434" y="945658"/>
                </a:cubicBezTo>
                <a:cubicBezTo>
                  <a:pt x="4559558" y="956829"/>
                  <a:pt x="4521180" y="962306"/>
                  <a:pt x="4482651" y="961899"/>
                </a:cubicBezTo>
                <a:cubicBezTo>
                  <a:pt x="4387218" y="961899"/>
                  <a:pt x="4310511" y="931720"/>
                  <a:pt x="4253181" y="871965"/>
                </a:cubicBezTo>
                <a:cubicBezTo>
                  <a:pt x="4195751" y="811533"/>
                  <a:pt x="4167411" y="730658"/>
                  <a:pt x="4167411" y="629238"/>
                </a:cubicBezTo>
                <a:cubicBezTo>
                  <a:pt x="4167411" y="468288"/>
                  <a:pt x="4234480" y="335314"/>
                  <a:pt x="4368191" y="231367"/>
                </a:cubicBezTo>
                <a:cubicBezTo>
                  <a:pt x="4377454" y="224193"/>
                  <a:pt x="4387017" y="217146"/>
                  <a:pt x="4396881" y="210222"/>
                </a:cubicBezTo>
                <a:cubicBezTo>
                  <a:pt x="4415782" y="196877"/>
                  <a:pt x="4435410" y="184365"/>
                  <a:pt x="4455788" y="172687"/>
                </a:cubicBezTo>
                <a:cubicBezTo>
                  <a:pt x="4600065" y="90160"/>
                  <a:pt x="4781743" y="48897"/>
                  <a:pt x="5000848" y="48897"/>
                </a:cubicBezTo>
                <a:close/>
                <a:moveTo>
                  <a:pt x="2429438" y="1"/>
                </a:moveTo>
                <a:cubicBezTo>
                  <a:pt x="2641784" y="-49"/>
                  <a:pt x="2822936" y="65637"/>
                  <a:pt x="2972870" y="197060"/>
                </a:cubicBezTo>
                <a:cubicBezTo>
                  <a:pt x="2839710" y="335914"/>
                  <a:pt x="2773292" y="509176"/>
                  <a:pt x="2773292" y="711065"/>
                </a:cubicBezTo>
                <a:cubicBezTo>
                  <a:pt x="2773292" y="846566"/>
                  <a:pt x="2803459" y="981242"/>
                  <a:pt x="2892008" y="1087441"/>
                </a:cubicBezTo>
                <a:cubicBezTo>
                  <a:pt x="2977977" y="1190462"/>
                  <a:pt x="3095642" y="1237581"/>
                  <a:pt x="3228927" y="1237581"/>
                </a:cubicBezTo>
                <a:cubicBezTo>
                  <a:pt x="3278171" y="1238014"/>
                  <a:pt x="3327114" y="1229911"/>
                  <a:pt x="3373579" y="1213633"/>
                </a:cubicBezTo>
                <a:cubicBezTo>
                  <a:pt x="3374630" y="1244029"/>
                  <a:pt x="3375156" y="1274891"/>
                  <a:pt x="3375156" y="1306220"/>
                </a:cubicBezTo>
                <a:cubicBezTo>
                  <a:pt x="3375507" y="1403626"/>
                  <a:pt x="3369649" y="1500954"/>
                  <a:pt x="3357632" y="1597617"/>
                </a:cubicBezTo>
                <a:cubicBezTo>
                  <a:pt x="3349721" y="1660488"/>
                  <a:pt x="3338455" y="1722894"/>
                  <a:pt x="3323910" y="1784566"/>
                </a:cubicBezTo>
                <a:cubicBezTo>
                  <a:pt x="3281000" y="1965635"/>
                  <a:pt x="3210952" y="2122714"/>
                  <a:pt x="3113767" y="2255806"/>
                </a:cubicBezTo>
                <a:cubicBezTo>
                  <a:pt x="3021113" y="2383042"/>
                  <a:pt x="2913362" y="2476462"/>
                  <a:pt x="2790516" y="2536067"/>
                </a:cubicBezTo>
                <a:cubicBezTo>
                  <a:pt x="2757971" y="2551907"/>
                  <a:pt x="2724349" y="2565370"/>
                  <a:pt x="2689876" y="2576380"/>
                </a:cubicBezTo>
                <a:cubicBezTo>
                  <a:pt x="2608738" y="2602279"/>
                  <a:pt x="2521916" y="2615216"/>
                  <a:pt x="2429362" y="2615216"/>
                </a:cubicBezTo>
                <a:cubicBezTo>
                  <a:pt x="2215131" y="2615291"/>
                  <a:pt x="2031475" y="2545651"/>
                  <a:pt x="1878394" y="2406321"/>
                </a:cubicBezTo>
                <a:cubicBezTo>
                  <a:pt x="1845366" y="2376108"/>
                  <a:pt x="1814473" y="2343643"/>
                  <a:pt x="1785940" y="2309156"/>
                </a:cubicBezTo>
                <a:cubicBezTo>
                  <a:pt x="1771387" y="2291572"/>
                  <a:pt x="1757143" y="2273272"/>
                  <a:pt x="1743206" y="2254255"/>
                </a:cubicBezTo>
                <a:cubicBezTo>
                  <a:pt x="1676162" y="2162551"/>
                  <a:pt x="1621919" y="2059781"/>
                  <a:pt x="1580479" y="1945942"/>
                </a:cubicBezTo>
                <a:cubicBezTo>
                  <a:pt x="1559089" y="1886762"/>
                  <a:pt x="1541389" y="1826315"/>
                  <a:pt x="1527480" y="1764948"/>
                </a:cubicBezTo>
                <a:cubicBezTo>
                  <a:pt x="1507126" y="1674038"/>
                  <a:pt x="1493503" y="1581752"/>
                  <a:pt x="1486723" y="1488840"/>
                </a:cubicBezTo>
                <a:cubicBezTo>
                  <a:pt x="1604237" y="1396754"/>
                  <a:pt x="1718496" y="1289604"/>
                  <a:pt x="1795829" y="1171044"/>
                </a:cubicBezTo>
                <a:cubicBezTo>
                  <a:pt x="1888784" y="1028536"/>
                  <a:pt x="1930517" y="868186"/>
                  <a:pt x="1930517" y="698403"/>
                </a:cubicBezTo>
                <a:cubicBezTo>
                  <a:pt x="1930517" y="541381"/>
                  <a:pt x="1889259" y="401250"/>
                  <a:pt x="1807045" y="281539"/>
                </a:cubicBezTo>
                <a:cubicBezTo>
                  <a:pt x="1973294" y="93847"/>
                  <a:pt x="2180758" y="1"/>
                  <a:pt x="2429438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407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icture Placeholder 589">
            <a:extLst>
              <a:ext uri="{FF2B5EF4-FFF2-40B4-BE49-F238E27FC236}">
                <a16:creationId xmlns:a16="http://schemas.microsoft.com/office/drawing/2014/main" id="{BEBC9E29-1790-CA51-8FBB-2AEDA16ACF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490371"/>
            <a:ext cx="4114800" cy="5877258"/>
          </a:xfrm>
          <a:custGeom>
            <a:avLst/>
            <a:gdLst>
              <a:gd name="connsiteX0" fmla="*/ 2118369 w 4114800"/>
              <a:gd name="connsiteY0" fmla="*/ 3147546 h 5877258"/>
              <a:gd name="connsiteX1" fmla="*/ 4069052 w 4114800"/>
              <a:gd name="connsiteY1" fmla="*/ 3147546 h 5877258"/>
              <a:gd name="connsiteX2" fmla="*/ 3704714 w 4114800"/>
              <a:gd name="connsiteY2" fmla="*/ 3511607 h 5877258"/>
              <a:gd name="connsiteX3" fmla="*/ 3704718 w 4114800"/>
              <a:gd name="connsiteY3" fmla="*/ 3511611 h 5877258"/>
              <a:gd name="connsiteX4" fmla="*/ 3641434 w 4114800"/>
              <a:gd name="connsiteY4" fmla="*/ 3574838 h 5877258"/>
              <a:gd name="connsiteX5" fmla="*/ 3623316 w 4114800"/>
              <a:gd name="connsiteY5" fmla="*/ 3592942 h 5877258"/>
              <a:gd name="connsiteX6" fmla="*/ 3623314 w 4114800"/>
              <a:gd name="connsiteY6" fmla="*/ 3592942 h 5877258"/>
              <a:gd name="connsiteX7" fmla="*/ 3313952 w 4114800"/>
              <a:gd name="connsiteY7" fmla="*/ 3902020 h 5877258"/>
              <a:gd name="connsiteX8" fmla="*/ 3454731 w 4114800"/>
              <a:gd name="connsiteY8" fmla="*/ 3941123 h 5877258"/>
              <a:gd name="connsiteX9" fmla="*/ 3821369 w 4114800"/>
              <a:gd name="connsiteY9" fmla="*/ 4173438 h 5877258"/>
              <a:gd name="connsiteX10" fmla="*/ 3823484 w 4114800"/>
              <a:gd name="connsiteY10" fmla="*/ 5584057 h 5877258"/>
              <a:gd name="connsiteX11" fmla="*/ 2411736 w 4114800"/>
              <a:gd name="connsiteY11" fmla="*/ 5586217 h 5877258"/>
              <a:gd name="connsiteX12" fmla="*/ 2207526 w 4114800"/>
              <a:gd name="connsiteY12" fmla="*/ 5292495 h 5877258"/>
              <a:gd name="connsiteX13" fmla="*/ 2566596 w 4114800"/>
              <a:gd name="connsiteY13" fmla="*/ 4932656 h 5877258"/>
              <a:gd name="connsiteX14" fmla="*/ 2722915 w 4114800"/>
              <a:gd name="connsiteY14" fmla="*/ 5267232 h 5877258"/>
              <a:gd name="connsiteX15" fmla="*/ 3504268 w 4114800"/>
              <a:gd name="connsiteY15" fmla="*/ 5273186 h 5877258"/>
              <a:gd name="connsiteX16" fmla="*/ 3510237 w 4114800"/>
              <a:gd name="connsiteY16" fmla="*/ 4492504 h 5877258"/>
              <a:gd name="connsiteX17" fmla="*/ 2816098 w 4114800"/>
              <a:gd name="connsiteY17" fmla="*/ 4416477 h 5877258"/>
              <a:gd name="connsiteX18" fmla="*/ 2728886 w 4114800"/>
              <a:gd name="connsiteY18" fmla="*/ 4486552 h 5877258"/>
              <a:gd name="connsiteX19" fmla="*/ 2725782 w 4114800"/>
              <a:gd name="connsiteY19" fmla="*/ 4489653 h 5877258"/>
              <a:gd name="connsiteX20" fmla="*/ 2720752 w 4114800"/>
              <a:gd name="connsiteY20" fmla="*/ 4494677 h 5877258"/>
              <a:gd name="connsiteX21" fmla="*/ 2137969 w 4114800"/>
              <a:gd name="connsiteY21" fmla="*/ 5076957 h 5877258"/>
              <a:gd name="connsiteX22" fmla="*/ 2409668 w 4114800"/>
              <a:gd name="connsiteY22" fmla="*/ 4175691 h 5877258"/>
              <a:gd name="connsiteX23" fmla="*/ 2410750 w 4114800"/>
              <a:gd name="connsiteY23" fmla="*/ 4174611 h 5877258"/>
              <a:gd name="connsiteX24" fmla="*/ 2992924 w 4114800"/>
              <a:gd name="connsiteY24" fmla="*/ 3592942 h 5877258"/>
              <a:gd name="connsiteX25" fmla="*/ 2118369 w 4114800"/>
              <a:gd name="connsiteY25" fmla="*/ 3592942 h 5877258"/>
              <a:gd name="connsiteX26" fmla="*/ 1039855 w 4114800"/>
              <a:gd name="connsiteY26" fmla="*/ 3079069 h 5877258"/>
              <a:gd name="connsiteX27" fmla="*/ 1745811 w 4114800"/>
              <a:gd name="connsiteY27" fmla="*/ 3371207 h 5877258"/>
              <a:gd name="connsiteX28" fmla="*/ 1997087 w 4114800"/>
              <a:gd name="connsiteY28" fmla="*/ 3792505 h 5877258"/>
              <a:gd name="connsiteX29" fmla="*/ 2018373 w 4114800"/>
              <a:gd name="connsiteY29" fmla="*/ 3879604 h 5877258"/>
              <a:gd name="connsiteX30" fmla="*/ 2018592 w 4114800"/>
              <a:gd name="connsiteY30" fmla="*/ 3879386 h 5877258"/>
              <a:gd name="connsiteX31" fmla="*/ 2018945 w 4114800"/>
              <a:gd name="connsiteY31" fmla="*/ 3881942 h 5877258"/>
              <a:gd name="connsiteX32" fmla="*/ 2019932 w 4114800"/>
              <a:gd name="connsiteY32" fmla="*/ 3885983 h 5877258"/>
              <a:gd name="connsiteX33" fmla="*/ 2033641 w 4114800"/>
              <a:gd name="connsiteY33" fmla="*/ 3980880 h 5877258"/>
              <a:gd name="connsiteX34" fmla="*/ 2034184 w 4114800"/>
              <a:gd name="connsiteY34" fmla="*/ 3992213 h 5877258"/>
              <a:gd name="connsiteX35" fmla="*/ 2035576 w 4114800"/>
              <a:gd name="connsiteY35" fmla="*/ 4002293 h 5877258"/>
              <a:gd name="connsiteX36" fmla="*/ 2035926 w 4114800"/>
              <a:gd name="connsiteY36" fmla="*/ 4028637 h 5877258"/>
              <a:gd name="connsiteX37" fmla="*/ 2038214 w 4114800"/>
              <a:gd name="connsiteY37" fmla="*/ 4076487 h 5877258"/>
              <a:gd name="connsiteX38" fmla="*/ 2036919 w 4114800"/>
              <a:gd name="connsiteY38" fmla="*/ 4103616 h 5877258"/>
              <a:gd name="connsiteX39" fmla="*/ 2037201 w 4114800"/>
              <a:gd name="connsiteY39" fmla="*/ 4124935 h 5877258"/>
              <a:gd name="connsiteX40" fmla="*/ 2034908 w 4114800"/>
              <a:gd name="connsiteY40" fmla="*/ 4145764 h 5877258"/>
              <a:gd name="connsiteX41" fmla="*/ 2033650 w 4114800"/>
              <a:gd name="connsiteY41" fmla="*/ 4172096 h 5877258"/>
              <a:gd name="connsiteX42" fmla="*/ 2026715 w 4114800"/>
              <a:gd name="connsiteY42" fmla="*/ 4220138 h 5877258"/>
              <a:gd name="connsiteX43" fmla="*/ 2023869 w 4114800"/>
              <a:gd name="connsiteY43" fmla="*/ 4245979 h 5877258"/>
              <a:gd name="connsiteX44" fmla="*/ 2021594 w 4114800"/>
              <a:gd name="connsiteY44" fmla="*/ 4255613 h 5877258"/>
              <a:gd name="connsiteX45" fmla="*/ 2019950 w 4114800"/>
              <a:gd name="connsiteY45" fmla="*/ 4266997 h 5877258"/>
              <a:gd name="connsiteX46" fmla="*/ 1997116 w 4114800"/>
              <a:gd name="connsiteY46" fmla="*/ 4360484 h 5877258"/>
              <a:gd name="connsiteX47" fmla="*/ 1996247 w 4114800"/>
              <a:gd name="connsiteY47" fmla="*/ 4362965 h 5877258"/>
              <a:gd name="connsiteX48" fmla="*/ 1995980 w 4114800"/>
              <a:gd name="connsiteY48" fmla="*/ 4364096 h 5877258"/>
              <a:gd name="connsiteX49" fmla="*/ 1993521 w 4114800"/>
              <a:gd name="connsiteY49" fmla="*/ 4370756 h 5877258"/>
              <a:gd name="connsiteX50" fmla="*/ 1965144 w 4114800"/>
              <a:gd name="connsiteY50" fmla="*/ 4451846 h 5877258"/>
              <a:gd name="connsiteX51" fmla="*/ 1957489 w 4114800"/>
              <a:gd name="connsiteY51" fmla="*/ 4468331 h 5877258"/>
              <a:gd name="connsiteX52" fmla="*/ 1953937 w 4114800"/>
              <a:gd name="connsiteY52" fmla="*/ 4477953 h 5877258"/>
              <a:gd name="connsiteX53" fmla="*/ 1944699 w 4114800"/>
              <a:gd name="connsiteY53" fmla="*/ 4495876 h 5877258"/>
              <a:gd name="connsiteX54" fmla="*/ 1924038 w 4114800"/>
              <a:gd name="connsiteY54" fmla="*/ 4540374 h 5877258"/>
              <a:gd name="connsiteX55" fmla="*/ 1906327 w 4114800"/>
              <a:gd name="connsiteY55" fmla="*/ 4570331 h 5877258"/>
              <a:gd name="connsiteX56" fmla="*/ 1898139 w 4114800"/>
              <a:gd name="connsiteY56" fmla="*/ 4586219 h 5877258"/>
              <a:gd name="connsiteX57" fmla="*/ 1889123 w 4114800"/>
              <a:gd name="connsiteY57" fmla="*/ 4599434 h 5877258"/>
              <a:gd name="connsiteX58" fmla="*/ 1873795 w 4114800"/>
              <a:gd name="connsiteY58" fmla="*/ 4625361 h 5877258"/>
              <a:gd name="connsiteX59" fmla="*/ 1841084 w 4114800"/>
              <a:gd name="connsiteY59" fmla="*/ 4669839 h 5877258"/>
              <a:gd name="connsiteX60" fmla="*/ 1828990 w 4114800"/>
              <a:gd name="connsiteY60" fmla="*/ 4687563 h 5877258"/>
              <a:gd name="connsiteX61" fmla="*/ 1823321 w 4114800"/>
              <a:gd name="connsiteY61" fmla="*/ 4693991 h 5877258"/>
              <a:gd name="connsiteX62" fmla="*/ 1814418 w 4114800"/>
              <a:gd name="connsiteY62" fmla="*/ 4706096 h 5877258"/>
              <a:gd name="connsiteX63" fmla="*/ 1745905 w 4114800"/>
              <a:gd name="connsiteY63" fmla="*/ 4781873 h 5877258"/>
              <a:gd name="connsiteX64" fmla="*/ 1743886 w 4114800"/>
              <a:gd name="connsiteY64" fmla="*/ 4783656 h 5877258"/>
              <a:gd name="connsiteX65" fmla="*/ 1163638 w 4114800"/>
              <a:gd name="connsiteY65" fmla="*/ 5363401 h 5877258"/>
              <a:gd name="connsiteX66" fmla="*/ 2038190 w 4114800"/>
              <a:gd name="connsiteY66" fmla="*/ 5363401 h 5877258"/>
              <a:gd name="connsiteX67" fmla="*/ 2038190 w 4114800"/>
              <a:gd name="connsiteY67" fmla="*/ 5808751 h 5877258"/>
              <a:gd name="connsiteX68" fmla="*/ 87507 w 4114800"/>
              <a:gd name="connsiteY68" fmla="*/ 5808751 h 5877258"/>
              <a:gd name="connsiteX69" fmla="*/ 451842 w 4114800"/>
              <a:gd name="connsiteY69" fmla="*/ 5444733 h 5877258"/>
              <a:gd name="connsiteX70" fmla="*/ 451879 w 4114800"/>
              <a:gd name="connsiteY70" fmla="*/ 5444696 h 5877258"/>
              <a:gd name="connsiteX71" fmla="*/ 533244 w 4114800"/>
              <a:gd name="connsiteY71" fmla="*/ 5363401 h 5877258"/>
              <a:gd name="connsiteX72" fmla="*/ 533248 w 4114800"/>
              <a:gd name="connsiteY72" fmla="*/ 5363401 h 5877258"/>
              <a:gd name="connsiteX73" fmla="*/ 1049805 w 4114800"/>
              <a:gd name="connsiteY73" fmla="*/ 4847316 h 5877258"/>
              <a:gd name="connsiteX74" fmla="*/ 1434162 w 4114800"/>
              <a:gd name="connsiteY74" fmla="*/ 4463169 h 5877258"/>
              <a:gd name="connsiteX75" fmla="*/ 1589962 w 4114800"/>
              <a:gd name="connsiteY75" fmla="*/ 4128320 h 5877258"/>
              <a:gd name="connsiteX76" fmla="*/ 1091824 w 4114800"/>
              <a:gd name="connsiteY76" fmla="*/ 3526831 h 5877258"/>
              <a:gd name="connsiteX77" fmla="*/ 489826 w 4114800"/>
              <a:gd name="connsiteY77" fmla="*/ 4024529 h 5877258"/>
              <a:gd name="connsiteX78" fmla="*/ 987956 w 4114800"/>
              <a:gd name="connsiteY78" fmla="*/ 4626020 h 5877258"/>
              <a:gd name="connsiteX79" fmla="*/ 628369 w 4114800"/>
              <a:gd name="connsiteY79" fmla="*/ 4985342 h 5877258"/>
              <a:gd name="connsiteX80" fmla="*/ 334110 w 4114800"/>
              <a:gd name="connsiteY80" fmla="*/ 4781732 h 5877258"/>
              <a:gd name="connsiteX81" fmla="*/ 334110 w 4114800"/>
              <a:gd name="connsiteY81" fmla="*/ 3371207 h 5877258"/>
              <a:gd name="connsiteX82" fmla="*/ 1039855 w 4114800"/>
              <a:gd name="connsiteY82" fmla="*/ 3079069 h 5877258"/>
              <a:gd name="connsiteX83" fmla="*/ 3114232 w 4114800"/>
              <a:gd name="connsiteY83" fmla="*/ 1045023 h 5877258"/>
              <a:gd name="connsiteX84" fmla="*/ 2896488 w 4114800"/>
              <a:gd name="connsiteY84" fmla="*/ 1088983 h 5877258"/>
              <a:gd name="connsiteX85" fmla="*/ 2805625 w 4114800"/>
              <a:gd name="connsiteY85" fmla="*/ 1138303 h 5877258"/>
              <a:gd name="connsiteX86" fmla="*/ 2725544 w 4114800"/>
              <a:gd name="connsiteY86" fmla="*/ 1203700 h 5877258"/>
              <a:gd name="connsiteX87" fmla="*/ 2725780 w 4114800"/>
              <a:gd name="connsiteY87" fmla="*/ 1984334 h 5877258"/>
              <a:gd name="connsiteX88" fmla="*/ 3493880 w 4114800"/>
              <a:gd name="connsiteY88" fmla="*/ 1996873 h 5877258"/>
              <a:gd name="connsiteX89" fmla="*/ 3416946 w 4114800"/>
              <a:gd name="connsiteY89" fmla="*/ 2073740 h 5877258"/>
              <a:gd name="connsiteX90" fmla="*/ 3417458 w 4114800"/>
              <a:gd name="connsiteY90" fmla="*/ 2073462 h 5877258"/>
              <a:gd name="connsiteX91" fmla="*/ 3493928 w 4114800"/>
              <a:gd name="connsiteY91" fmla="*/ 1997059 h 5877258"/>
              <a:gd name="connsiteX92" fmla="*/ 3519682 w 4114800"/>
              <a:gd name="connsiteY92" fmla="*/ 1971326 h 5877258"/>
              <a:gd name="connsiteX93" fmla="*/ 3583103 w 4114800"/>
              <a:gd name="connsiteY93" fmla="*/ 1907961 h 5877258"/>
              <a:gd name="connsiteX94" fmla="*/ 3583379 w 4114800"/>
              <a:gd name="connsiteY94" fmla="*/ 1907452 h 5877258"/>
              <a:gd name="connsiteX95" fmla="*/ 3519636 w 4114800"/>
              <a:gd name="connsiteY95" fmla="*/ 1971140 h 5877258"/>
              <a:gd name="connsiteX96" fmla="*/ 3626451 w 4114800"/>
              <a:gd name="connsiteY96" fmla="*/ 1381659 h 5877258"/>
              <a:gd name="connsiteX97" fmla="*/ 3590461 w 4114800"/>
              <a:gd name="connsiteY97" fmla="*/ 1314440 h 5877258"/>
              <a:gd name="connsiteX98" fmla="*/ 3578095 w 4114800"/>
              <a:gd name="connsiteY98" fmla="*/ 1291657 h 5877258"/>
              <a:gd name="connsiteX99" fmla="*/ 3114232 w 4114800"/>
              <a:gd name="connsiteY99" fmla="*/ 1045023 h 5877258"/>
              <a:gd name="connsiteX100" fmla="*/ 3116346 w 4114800"/>
              <a:gd name="connsiteY100" fmla="*/ 596619 h 5877258"/>
              <a:gd name="connsiteX101" fmla="*/ 3822308 w 4114800"/>
              <a:gd name="connsiteY101" fmla="*/ 888757 h 5877258"/>
              <a:gd name="connsiteX102" fmla="*/ 4094900 w 4114800"/>
              <a:gd name="connsiteY102" fmla="*/ 1396373 h 5877258"/>
              <a:gd name="connsiteX103" fmla="*/ 4093250 w 4114800"/>
              <a:gd name="connsiteY103" fmla="*/ 1398021 h 5877258"/>
              <a:gd name="connsiteX104" fmla="*/ 4093260 w 4114800"/>
              <a:gd name="connsiteY104" fmla="*/ 1398059 h 5877258"/>
              <a:gd name="connsiteX105" fmla="*/ 4094948 w 4114800"/>
              <a:gd name="connsiteY105" fmla="*/ 1396373 h 5877258"/>
              <a:gd name="connsiteX106" fmla="*/ 4111706 w 4114800"/>
              <a:gd name="connsiteY106" fmla="*/ 1515745 h 5877258"/>
              <a:gd name="connsiteX107" fmla="*/ 4112536 w 4114800"/>
              <a:gd name="connsiteY107" fmla="*/ 1559596 h 5877258"/>
              <a:gd name="connsiteX108" fmla="*/ 4114800 w 4114800"/>
              <a:gd name="connsiteY108" fmla="*/ 1604422 h 5877258"/>
              <a:gd name="connsiteX109" fmla="*/ 4113771 w 4114800"/>
              <a:gd name="connsiteY109" fmla="*/ 1624801 h 5877258"/>
              <a:gd name="connsiteX110" fmla="*/ 4113963 w 4114800"/>
              <a:gd name="connsiteY110" fmla="*/ 1634960 h 5877258"/>
              <a:gd name="connsiteX111" fmla="*/ 4112552 w 4114800"/>
              <a:gd name="connsiteY111" fmla="*/ 1648945 h 5877258"/>
              <a:gd name="connsiteX112" fmla="*/ 4109634 w 4114800"/>
              <a:gd name="connsiteY112" fmla="*/ 1706724 h 5877258"/>
              <a:gd name="connsiteX113" fmla="*/ 3114232 w 4114800"/>
              <a:gd name="connsiteY113" fmla="*/ 2604990 h 5877258"/>
              <a:gd name="connsiteX114" fmla="*/ 2113664 w 4114800"/>
              <a:gd name="connsiteY114" fmla="*/ 1604422 h 5877258"/>
              <a:gd name="connsiteX115" fmla="*/ 2192294 w 4114800"/>
              <a:gd name="connsiteY115" fmla="*/ 1214956 h 5877258"/>
              <a:gd name="connsiteX116" fmla="*/ 2212294 w 4114800"/>
              <a:gd name="connsiteY116" fmla="*/ 1173438 h 5877258"/>
              <a:gd name="connsiteX117" fmla="*/ 2232384 w 4114800"/>
              <a:gd name="connsiteY117" fmla="*/ 1130191 h 5877258"/>
              <a:gd name="connsiteX118" fmla="*/ 2410560 w 4114800"/>
              <a:gd name="connsiteY118" fmla="*/ 888757 h 5877258"/>
              <a:gd name="connsiteX119" fmla="*/ 3116346 w 4114800"/>
              <a:gd name="connsiteY119" fmla="*/ 596619 h 5877258"/>
              <a:gd name="connsiteX120" fmla="*/ 998248 w 4114800"/>
              <a:gd name="connsiteY120" fmla="*/ 0 h 5877258"/>
              <a:gd name="connsiteX121" fmla="*/ 1704121 w 4114800"/>
              <a:gd name="connsiteY121" fmla="*/ 292138 h 5877258"/>
              <a:gd name="connsiteX122" fmla="*/ 1955394 w 4114800"/>
              <a:gd name="connsiteY122" fmla="*/ 713436 h 5877258"/>
              <a:gd name="connsiteX123" fmla="*/ 1976680 w 4114800"/>
              <a:gd name="connsiteY123" fmla="*/ 800540 h 5877258"/>
              <a:gd name="connsiteX124" fmla="*/ 1976903 w 4114800"/>
              <a:gd name="connsiteY124" fmla="*/ 800317 h 5877258"/>
              <a:gd name="connsiteX125" fmla="*/ 1977264 w 4114800"/>
              <a:gd name="connsiteY125" fmla="*/ 802930 h 5877258"/>
              <a:gd name="connsiteX126" fmla="*/ 1978238 w 4114800"/>
              <a:gd name="connsiteY126" fmla="*/ 806915 h 5877258"/>
              <a:gd name="connsiteX127" fmla="*/ 1991944 w 4114800"/>
              <a:gd name="connsiteY127" fmla="*/ 901811 h 5877258"/>
              <a:gd name="connsiteX128" fmla="*/ 1992481 w 4114800"/>
              <a:gd name="connsiteY128" fmla="*/ 913056 h 5877258"/>
              <a:gd name="connsiteX129" fmla="*/ 1993885 w 4114800"/>
              <a:gd name="connsiteY129" fmla="*/ 923224 h 5877258"/>
              <a:gd name="connsiteX130" fmla="*/ 1994238 w 4114800"/>
              <a:gd name="connsiteY130" fmla="*/ 949834 h 5877258"/>
              <a:gd name="connsiteX131" fmla="*/ 1996512 w 4114800"/>
              <a:gd name="connsiteY131" fmla="*/ 997418 h 5877258"/>
              <a:gd name="connsiteX132" fmla="*/ 1995225 w 4114800"/>
              <a:gd name="connsiteY132" fmla="*/ 1024348 h 5877258"/>
              <a:gd name="connsiteX133" fmla="*/ 1995510 w 4114800"/>
              <a:gd name="connsiteY133" fmla="*/ 1045865 h 5877258"/>
              <a:gd name="connsiteX134" fmla="*/ 1993191 w 4114800"/>
              <a:gd name="connsiteY134" fmla="*/ 1066923 h 5877258"/>
              <a:gd name="connsiteX135" fmla="*/ 1991944 w 4114800"/>
              <a:gd name="connsiteY135" fmla="*/ 1093027 h 5877258"/>
              <a:gd name="connsiteX136" fmla="*/ 1985084 w 4114800"/>
              <a:gd name="connsiteY136" fmla="*/ 1140524 h 5877258"/>
              <a:gd name="connsiteX137" fmla="*/ 1982177 w 4114800"/>
              <a:gd name="connsiteY137" fmla="*/ 1166911 h 5877258"/>
              <a:gd name="connsiteX138" fmla="*/ 1979849 w 4114800"/>
              <a:gd name="connsiteY138" fmla="*/ 1176774 h 5877258"/>
              <a:gd name="connsiteX139" fmla="*/ 1978238 w 4114800"/>
              <a:gd name="connsiteY139" fmla="*/ 1187929 h 5877258"/>
              <a:gd name="connsiteX140" fmla="*/ 1955394 w 4114800"/>
              <a:gd name="connsiteY140" fmla="*/ 1281415 h 5877258"/>
              <a:gd name="connsiteX141" fmla="*/ 1954618 w 4114800"/>
              <a:gd name="connsiteY141" fmla="*/ 1283634 h 5877258"/>
              <a:gd name="connsiteX142" fmla="*/ 1954289 w 4114800"/>
              <a:gd name="connsiteY142" fmla="*/ 1285028 h 5877258"/>
              <a:gd name="connsiteX143" fmla="*/ 1951238 w 4114800"/>
              <a:gd name="connsiteY143" fmla="*/ 1293289 h 5877258"/>
              <a:gd name="connsiteX144" fmla="*/ 1923415 w 4114800"/>
              <a:gd name="connsiteY144" fmla="*/ 1372777 h 5877258"/>
              <a:gd name="connsiteX145" fmla="*/ 1915960 w 4114800"/>
              <a:gd name="connsiteY145" fmla="*/ 1388827 h 5877258"/>
              <a:gd name="connsiteX146" fmla="*/ 1912246 w 4114800"/>
              <a:gd name="connsiteY146" fmla="*/ 1398884 h 5877258"/>
              <a:gd name="connsiteX147" fmla="*/ 1902553 w 4114800"/>
              <a:gd name="connsiteY147" fmla="*/ 1417691 h 5877258"/>
              <a:gd name="connsiteX148" fmla="*/ 1882297 w 4114800"/>
              <a:gd name="connsiteY148" fmla="*/ 1461305 h 5877258"/>
              <a:gd name="connsiteX149" fmla="*/ 1865013 w 4114800"/>
              <a:gd name="connsiteY149" fmla="*/ 1490533 h 5877258"/>
              <a:gd name="connsiteX150" fmla="*/ 1856450 w 4114800"/>
              <a:gd name="connsiteY150" fmla="*/ 1507150 h 5877258"/>
              <a:gd name="connsiteX151" fmla="*/ 1846984 w 4114800"/>
              <a:gd name="connsiteY151" fmla="*/ 1521022 h 5877258"/>
              <a:gd name="connsiteX152" fmla="*/ 1832042 w 4114800"/>
              <a:gd name="connsiteY152" fmla="*/ 1546291 h 5877258"/>
              <a:gd name="connsiteX153" fmla="*/ 1800317 w 4114800"/>
              <a:gd name="connsiteY153" fmla="*/ 1589418 h 5877258"/>
              <a:gd name="connsiteX154" fmla="*/ 1787302 w 4114800"/>
              <a:gd name="connsiteY154" fmla="*/ 1608493 h 5877258"/>
              <a:gd name="connsiteX155" fmla="*/ 1781171 w 4114800"/>
              <a:gd name="connsiteY155" fmla="*/ 1615445 h 5877258"/>
              <a:gd name="connsiteX156" fmla="*/ 1772650 w 4114800"/>
              <a:gd name="connsiteY156" fmla="*/ 1627028 h 5877258"/>
              <a:gd name="connsiteX157" fmla="*/ 1704121 w 4114800"/>
              <a:gd name="connsiteY157" fmla="*/ 1702805 h 5877258"/>
              <a:gd name="connsiteX158" fmla="*/ 1702920 w 4114800"/>
              <a:gd name="connsiteY158" fmla="*/ 1703864 h 5877258"/>
              <a:gd name="connsiteX159" fmla="*/ 1121949 w 4114800"/>
              <a:gd name="connsiteY159" fmla="*/ 2284333 h 5877258"/>
              <a:gd name="connsiteX160" fmla="*/ 1996501 w 4114800"/>
              <a:gd name="connsiteY160" fmla="*/ 2284333 h 5877258"/>
              <a:gd name="connsiteX161" fmla="*/ 1996501 w 4114800"/>
              <a:gd name="connsiteY161" fmla="*/ 2729683 h 5877258"/>
              <a:gd name="connsiteX162" fmla="*/ 45819 w 4114800"/>
              <a:gd name="connsiteY162" fmla="*/ 2729683 h 5877258"/>
              <a:gd name="connsiteX163" fmla="*/ 491555 w 4114800"/>
              <a:gd name="connsiteY163" fmla="*/ 2284333 h 5877258"/>
              <a:gd name="connsiteX164" fmla="*/ 491559 w 4114800"/>
              <a:gd name="connsiteY164" fmla="*/ 2284333 h 5877258"/>
              <a:gd name="connsiteX165" fmla="*/ 801011 w 4114800"/>
              <a:gd name="connsiteY165" fmla="*/ 1975163 h 5877258"/>
              <a:gd name="connsiteX166" fmla="*/ 800994 w 4114800"/>
              <a:gd name="connsiteY166" fmla="*/ 1975161 h 5877258"/>
              <a:gd name="connsiteX167" fmla="*/ 1392331 w 4114800"/>
              <a:gd name="connsiteY167" fmla="*/ 1384100 h 5877258"/>
              <a:gd name="connsiteX168" fmla="*/ 1548137 w 4114800"/>
              <a:gd name="connsiteY168" fmla="*/ 1049252 h 5877258"/>
              <a:gd name="connsiteX169" fmla="*/ 1050007 w 4114800"/>
              <a:gd name="connsiteY169" fmla="*/ 447762 h 5877258"/>
              <a:gd name="connsiteX170" fmla="*/ 447996 w 4114800"/>
              <a:gd name="connsiteY170" fmla="*/ 945460 h 5877258"/>
              <a:gd name="connsiteX171" fmla="*/ 946126 w 4114800"/>
              <a:gd name="connsiteY171" fmla="*/ 1546951 h 5877258"/>
              <a:gd name="connsiteX172" fmla="*/ 586492 w 4114800"/>
              <a:gd name="connsiteY172" fmla="*/ 1906273 h 5877258"/>
              <a:gd name="connsiteX173" fmla="*/ 292374 w 4114800"/>
              <a:gd name="connsiteY173" fmla="*/ 1702664 h 5877258"/>
              <a:gd name="connsiteX174" fmla="*/ 292374 w 4114800"/>
              <a:gd name="connsiteY174" fmla="*/ 292138 h 5877258"/>
              <a:gd name="connsiteX175" fmla="*/ 998248 w 4114800"/>
              <a:gd name="connsiteY175" fmla="*/ 0 h 587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114800" h="5877258">
                <a:moveTo>
                  <a:pt x="2118369" y="3147546"/>
                </a:moveTo>
                <a:lnTo>
                  <a:pt x="4069052" y="3147546"/>
                </a:lnTo>
                <a:lnTo>
                  <a:pt x="3704714" y="3511607"/>
                </a:lnTo>
                <a:lnTo>
                  <a:pt x="3704718" y="3511611"/>
                </a:lnTo>
                <a:lnTo>
                  <a:pt x="3641434" y="3574838"/>
                </a:lnTo>
                <a:lnTo>
                  <a:pt x="3623316" y="3592942"/>
                </a:lnTo>
                <a:lnTo>
                  <a:pt x="3623314" y="3592942"/>
                </a:lnTo>
                <a:lnTo>
                  <a:pt x="3313952" y="3902020"/>
                </a:lnTo>
                <a:lnTo>
                  <a:pt x="3454731" y="3941123"/>
                </a:lnTo>
                <a:cubicBezTo>
                  <a:pt x="3592040" y="3990402"/>
                  <a:pt x="3717384" y="4069515"/>
                  <a:pt x="3821369" y="4173438"/>
                </a:cubicBezTo>
                <a:cubicBezTo>
                  <a:pt x="4211787" y="4562485"/>
                  <a:pt x="4212728" y="5193977"/>
                  <a:pt x="3823484" y="5584057"/>
                </a:cubicBezTo>
                <a:cubicBezTo>
                  <a:pt x="3434241" y="5974138"/>
                  <a:pt x="2802154" y="5975124"/>
                  <a:pt x="2411736" y="5586217"/>
                </a:cubicBezTo>
                <a:cubicBezTo>
                  <a:pt x="2326480" y="5501444"/>
                  <a:pt x="2257298" y="5401926"/>
                  <a:pt x="2207526" y="5292495"/>
                </a:cubicBezTo>
                <a:lnTo>
                  <a:pt x="2566596" y="4932656"/>
                </a:lnTo>
                <a:cubicBezTo>
                  <a:pt x="2578723" y="5058804"/>
                  <a:pt x="2633946" y="5176940"/>
                  <a:pt x="2722915" y="5267232"/>
                </a:cubicBezTo>
                <a:cubicBezTo>
                  <a:pt x="2937041" y="5484454"/>
                  <a:pt x="3286852" y="5487117"/>
                  <a:pt x="3504268" y="5273186"/>
                </a:cubicBezTo>
                <a:cubicBezTo>
                  <a:pt x="3721685" y="5059250"/>
                  <a:pt x="3724364" y="4709727"/>
                  <a:pt x="3510237" y="4492504"/>
                </a:cubicBezTo>
                <a:cubicBezTo>
                  <a:pt x="3322878" y="4302438"/>
                  <a:pt x="3031632" y="4276637"/>
                  <a:pt x="2816098" y="4416477"/>
                </a:cubicBezTo>
                <a:lnTo>
                  <a:pt x="2728886" y="4486552"/>
                </a:lnTo>
                <a:lnTo>
                  <a:pt x="2725782" y="4489653"/>
                </a:lnTo>
                <a:lnTo>
                  <a:pt x="2720752" y="4494677"/>
                </a:lnTo>
                <a:lnTo>
                  <a:pt x="2137969" y="5076957"/>
                </a:lnTo>
                <a:cubicBezTo>
                  <a:pt x="2071841" y="4750035"/>
                  <a:pt x="2173828" y="4411745"/>
                  <a:pt x="2409668" y="4175691"/>
                </a:cubicBezTo>
                <a:lnTo>
                  <a:pt x="2410750" y="4174611"/>
                </a:lnTo>
                <a:lnTo>
                  <a:pt x="2992924" y="3592942"/>
                </a:lnTo>
                <a:lnTo>
                  <a:pt x="2118369" y="3592942"/>
                </a:lnTo>
                <a:close/>
                <a:moveTo>
                  <a:pt x="1039855" y="3079069"/>
                </a:moveTo>
                <a:cubicBezTo>
                  <a:pt x="1295293" y="3079069"/>
                  <a:pt x="1550766" y="3176449"/>
                  <a:pt x="1745811" y="3371207"/>
                </a:cubicBezTo>
                <a:cubicBezTo>
                  <a:pt x="1867641" y="3492931"/>
                  <a:pt x="1951398" y="3638285"/>
                  <a:pt x="1997087" y="3792505"/>
                </a:cubicBezTo>
                <a:lnTo>
                  <a:pt x="2018373" y="3879604"/>
                </a:lnTo>
                <a:lnTo>
                  <a:pt x="2018592" y="3879386"/>
                </a:lnTo>
                <a:lnTo>
                  <a:pt x="2018945" y="3881942"/>
                </a:lnTo>
                <a:lnTo>
                  <a:pt x="2019932" y="3885983"/>
                </a:lnTo>
                <a:cubicBezTo>
                  <a:pt x="2026024" y="3917418"/>
                  <a:pt x="2030594" y="3949090"/>
                  <a:pt x="2033641" y="3980880"/>
                </a:cubicBezTo>
                <a:lnTo>
                  <a:pt x="2034184" y="3992213"/>
                </a:lnTo>
                <a:lnTo>
                  <a:pt x="2035576" y="4002293"/>
                </a:lnTo>
                <a:lnTo>
                  <a:pt x="2035926" y="4028637"/>
                </a:lnTo>
                <a:lnTo>
                  <a:pt x="2038214" y="4076487"/>
                </a:lnTo>
                <a:lnTo>
                  <a:pt x="2036919" y="4103616"/>
                </a:lnTo>
                <a:lnTo>
                  <a:pt x="2037201" y="4124935"/>
                </a:lnTo>
                <a:lnTo>
                  <a:pt x="2034908" y="4145764"/>
                </a:lnTo>
                <a:lnTo>
                  <a:pt x="2033650" y="4172096"/>
                </a:lnTo>
                <a:lnTo>
                  <a:pt x="2026715" y="4220138"/>
                </a:lnTo>
                <a:lnTo>
                  <a:pt x="2023869" y="4245979"/>
                </a:lnTo>
                <a:lnTo>
                  <a:pt x="2021594" y="4255613"/>
                </a:lnTo>
                <a:lnTo>
                  <a:pt x="2019950" y="4266997"/>
                </a:lnTo>
                <a:cubicBezTo>
                  <a:pt x="2013861" y="4298435"/>
                  <a:pt x="2006249" y="4329637"/>
                  <a:pt x="1997116" y="4360484"/>
                </a:cubicBezTo>
                <a:lnTo>
                  <a:pt x="1996247" y="4362965"/>
                </a:lnTo>
                <a:lnTo>
                  <a:pt x="1995980" y="4364096"/>
                </a:lnTo>
                <a:lnTo>
                  <a:pt x="1993521" y="4370756"/>
                </a:lnTo>
                <a:lnTo>
                  <a:pt x="1965144" y="4451846"/>
                </a:lnTo>
                <a:lnTo>
                  <a:pt x="1957489" y="4468331"/>
                </a:lnTo>
                <a:lnTo>
                  <a:pt x="1953937" y="4477953"/>
                </a:lnTo>
                <a:lnTo>
                  <a:pt x="1944699" y="4495876"/>
                </a:lnTo>
                <a:lnTo>
                  <a:pt x="1924038" y="4540374"/>
                </a:lnTo>
                <a:lnTo>
                  <a:pt x="1906327" y="4570331"/>
                </a:lnTo>
                <a:lnTo>
                  <a:pt x="1898139" y="4586219"/>
                </a:lnTo>
                <a:lnTo>
                  <a:pt x="1889123" y="4599434"/>
                </a:lnTo>
                <a:lnTo>
                  <a:pt x="1873795" y="4625361"/>
                </a:lnTo>
                <a:lnTo>
                  <a:pt x="1841084" y="4669839"/>
                </a:lnTo>
                <a:lnTo>
                  <a:pt x="1828990" y="4687563"/>
                </a:lnTo>
                <a:lnTo>
                  <a:pt x="1823321" y="4693991"/>
                </a:lnTo>
                <a:lnTo>
                  <a:pt x="1814418" y="4706096"/>
                </a:lnTo>
                <a:cubicBezTo>
                  <a:pt x="1793103" y="4732221"/>
                  <a:pt x="1770265" y="4757520"/>
                  <a:pt x="1745905" y="4781873"/>
                </a:cubicBezTo>
                <a:lnTo>
                  <a:pt x="1743886" y="4783656"/>
                </a:lnTo>
                <a:lnTo>
                  <a:pt x="1163638" y="5363401"/>
                </a:lnTo>
                <a:lnTo>
                  <a:pt x="2038190" y="5363401"/>
                </a:lnTo>
                <a:lnTo>
                  <a:pt x="2038190" y="5808751"/>
                </a:lnTo>
                <a:lnTo>
                  <a:pt x="87507" y="5808751"/>
                </a:lnTo>
                <a:lnTo>
                  <a:pt x="451842" y="5444733"/>
                </a:lnTo>
                <a:lnTo>
                  <a:pt x="451879" y="5444696"/>
                </a:lnTo>
                <a:lnTo>
                  <a:pt x="533244" y="5363401"/>
                </a:lnTo>
                <a:lnTo>
                  <a:pt x="533248" y="5363401"/>
                </a:lnTo>
                <a:lnTo>
                  <a:pt x="1049805" y="4847316"/>
                </a:lnTo>
                <a:lnTo>
                  <a:pt x="1434162" y="4463169"/>
                </a:lnTo>
                <a:cubicBezTo>
                  <a:pt x="1523037" y="4372732"/>
                  <a:pt x="1578025" y="4254497"/>
                  <a:pt x="1589962" y="4128320"/>
                </a:cubicBezTo>
                <a:cubicBezTo>
                  <a:pt x="1618632" y="3824789"/>
                  <a:pt x="1395623" y="3555493"/>
                  <a:pt x="1091824" y="3526831"/>
                </a:cubicBezTo>
                <a:cubicBezTo>
                  <a:pt x="788024" y="3498170"/>
                  <a:pt x="518533" y="3720997"/>
                  <a:pt x="489826" y="4024529"/>
                </a:cubicBezTo>
                <a:cubicBezTo>
                  <a:pt x="461143" y="4328062"/>
                  <a:pt x="684156" y="4597356"/>
                  <a:pt x="987956" y="4626020"/>
                </a:cubicBezTo>
                <a:lnTo>
                  <a:pt x="628369" y="4985342"/>
                </a:lnTo>
                <a:cubicBezTo>
                  <a:pt x="518767" y="4935783"/>
                  <a:pt x="419088" y="4866796"/>
                  <a:pt x="334110" y="4781732"/>
                </a:cubicBezTo>
                <a:cubicBezTo>
                  <a:pt x="-55745" y="4392215"/>
                  <a:pt x="-55698" y="3760723"/>
                  <a:pt x="334110" y="3371207"/>
                </a:cubicBezTo>
                <a:cubicBezTo>
                  <a:pt x="529014" y="3176449"/>
                  <a:pt x="784417" y="3079069"/>
                  <a:pt x="1039855" y="3079069"/>
                </a:cubicBezTo>
                <a:close/>
                <a:moveTo>
                  <a:pt x="3114232" y="1045023"/>
                </a:moveTo>
                <a:cubicBezTo>
                  <a:pt x="3036995" y="1045023"/>
                  <a:pt x="2963414" y="1060676"/>
                  <a:pt x="2896488" y="1088983"/>
                </a:cubicBezTo>
                <a:lnTo>
                  <a:pt x="2805625" y="1138303"/>
                </a:lnTo>
                <a:lnTo>
                  <a:pt x="2725544" y="1203700"/>
                </a:lnTo>
                <a:cubicBezTo>
                  <a:pt x="2509853" y="1419330"/>
                  <a:pt x="2509962" y="1768835"/>
                  <a:pt x="2725780" y="1984334"/>
                </a:cubicBezTo>
                <a:cubicBezTo>
                  <a:pt x="2936508" y="2194857"/>
                  <a:pt x="3276385" y="2200402"/>
                  <a:pt x="3493880" y="1996873"/>
                </a:cubicBezTo>
                <a:lnTo>
                  <a:pt x="3416946" y="2073740"/>
                </a:lnTo>
                <a:lnTo>
                  <a:pt x="3417458" y="2073462"/>
                </a:lnTo>
                <a:lnTo>
                  <a:pt x="3493928" y="1997059"/>
                </a:lnTo>
                <a:cubicBezTo>
                  <a:pt x="3502543" y="1988480"/>
                  <a:pt x="3511130" y="1979907"/>
                  <a:pt x="3519682" y="1971326"/>
                </a:cubicBezTo>
                <a:lnTo>
                  <a:pt x="3583103" y="1907961"/>
                </a:lnTo>
                <a:lnTo>
                  <a:pt x="3583379" y="1907452"/>
                </a:lnTo>
                <a:lnTo>
                  <a:pt x="3519636" y="1971140"/>
                </a:lnTo>
                <a:cubicBezTo>
                  <a:pt x="3672431" y="1808068"/>
                  <a:pt x="3707445" y="1576215"/>
                  <a:pt x="3626451" y="1381659"/>
                </a:cubicBezTo>
                <a:lnTo>
                  <a:pt x="3590461" y="1314440"/>
                </a:lnTo>
                <a:lnTo>
                  <a:pt x="3578095" y="1291657"/>
                </a:lnTo>
                <a:cubicBezTo>
                  <a:pt x="3477567" y="1142856"/>
                  <a:pt x="3307324" y="1045023"/>
                  <a:pt x="3114232" y="1045023"/>
                </a:cubicBezTo>
                <a:close/>
                <a:moveTo>
                  <a:pt x="3116346" y="596619"/>
                </a:moveTo>
                <a:cubicBezTo>
                  <a:pt x="3371790" y="596619"/>
                  <a:pt x="3627264" y="693998"/>
                  <a:pt x="3822308" y="888757"/>
                </a:cubicBezTo>
                <a:cubicBezTo>
                  <a:pt x="3961391" y="1027322"/>
                  <a:pt x="4056254" y="1203967"/>
                  <a:pt x="4094900" y="1396373"/>
                </a:cubicBezTo>
                <a:lnTo>
                  <a:pt x="4093250" y="1398021"/>
                </a:lnTo>
                <a:lnTo>
                  <a:pt x="4093260" y="1398059"/>
                </a:lnTo>
                <a:lnTo>
                  <a:pt x="4094948" y="1396373"/>
                </a:lnTo>
                <a:cubicBezTo>
                  <a:pt x="4102990" y="1436053"/>
                  <a:pt x="4108557" y="1475912"/>
                  <a:pt x="4111706" y="1515745"/>
                </a:cubicBezTo>
                <a:lnTo>
                  <a:pt x="4112536" y="1559596"/>
                </a:lnTo>
                <a:lnTo>
                  <a:pt x="4114800" y="1604422"/>
                </a:lnTo>
                <a:lnTo>
                  <a:pt x="4113771" y="1624801"/>
                </a:lnTo>
                <a:lnTo>
                  <a:pt x="4113963" y="1634960"/>
                </a:lnTo>
                <a:lnTo>
                  <a:pt x="4112552" y="1648945"/>
                </a:lnTo>
                <a:lnTo>
                  <a:pt x="4109634" y="1706724"/>
                </a:lnTo>
                <a:cubicBezTo>
                  <a:pt x="4058395" y="2211267"/>
                  <a:pt x="3632293" y="2604990"/>
                  <a:pt x="3114232" y="2604990"/>
                </a:cubicBezTo>
                <a:cubicBezTo>
                  <a:pt x="2561634" y="2604990"/>
                  <a:pt x="2113664" y="2157020"/>
                  <a:pt x="2113664" y="1604422"/>
                </a:cubicBezTo>
                <a:cubicBezTo>
                  <a:pt x="2113664" y="1466273"/>
                  <a:pt x="2141662" y="1334662"/>
                  <a:pt x="2192294" y="1214956"/>
                </a:cubicBezTo>
                <a:lnTo>
                  <a:pt x="2212294" y="1173438"/>
                </a:lnTo>
                <a:lnTo>
                  <a:pt x="2232384" y="1130191"/>
                </a:lnTo>
                <a:cubicBezTo>
                  <a:pt x="2278070" y="1043333"/>
                  <a:pt x="2337462" y="961791"/>
                  <a:pt x="2410560" y="888757"/>
                </a:cubicBezTo>
                <a:cubicBezTo>
                  <a:pt x="2605487" y="693998"/>
                  <a:pt x="2860901" y="596619"/>
                  <a:pt x="3116346" y="596619"/>
                </a:cubicBezTo>
                <a:close/>
                <a:moveTo>
                  <a:pt x="998248" y="0"/>
                </a:moveTo>
                <a:cubicBezTo>
                  <a:pt x="1253721" y="0"/>
                  <a:pt x="1509195" y="97379"/>
                  <a:pt x="1704121" y="292138"/>
                </a:cubicBezTo>
                <a:cubicBezTo>
                  <a:pt x="1825951" y="413862"/>
                  <a:pt x="1909708" y="559216"/>
                  <a:pt x="1955394" y="713436"/>
                </a:cubicBezTo>
                <a:lnTo>
                  <a:pt x="1976680" y="800540"/>
                </a:lnTo>
                <a:lnTo>
                  <a:pt x="1976903" y="800317"/>
                </a:lnTo>
                <a:lnTo>
                  <a:pt x="1977264" y="802930"/>
                </a:lnTo>
                <a:lnTo>
                  <a:pt x="1978238" y="806915"/>
                </a:lnTo>
                <a:cubicBezTo>
                  <a:pt x="1984329" y="838349"/>
                  <a:pt x="1988898" y="870021"/>
                  <a:pt x="1991944" y="901811"/>
                </a:cubicBezTo>
                <a:lnTo>
                  <a:pt x="1992481" y="913056"/>
                </a:lnTo>
                <a:lnTo>
                  <a:pt x="1993885" y="923224"/>
                </a:lnTo>
                <a:lnTo>
                  <a:pt x="1994238" y="949834"/>
                </a:lnTo>
                <a:lnTo>
                  <a:pt x="1996512" y="997418"/>
                </a:lnTo>
                <a:lnTo>
                  <a:pt x="1995225" y="1024348"/>
                </a:lnTo>
                <a:lnTo>
                  <a:pt x="1995510" y="1045865"/>
                </a:lnTo>
                <a:lnTo>
                  <a:pt x="1993191" y="1066923"/>
                </a:lnTo>
                <a:lnTo>
                  <a:pt x="1991944" y="1093027"/>
                </a:lnTo>
                <a:lnTo>
                  <a:pt x="1985084" y="1140524"/>
                </a:lnTo>
                <a:lnTo>
                  <a:pt x="1982177" y="1166911"/>
                </a:lnTo>
                <a:lnTo>
                  <a:pt x="1979849" y="1176774"/>
                </a:lnTo>
                <a:lnTo>
                  <a:pt x="1978238" y="1187929"/>
                </a:lnTo>
                <a:cubicBezTo>
                  <a:pt x="1972147" y="1219367"/>
                  <a:pt x="1964531" y="1250568"/>
                  <a:pt x="1955394" y="1281415"/>
                </a:cubicBezTo>
                <a:lnTo>
                  <a:pt x="1954618" y="1283634"/>
                </a:lnTo>
                <a:lnTo>
                  <a:pt x="1954289" y="1285028"/>
                </a:lnTo>
                <a:lnTo>
                  <a:pt x="1951238" y="1293289"/>
                </a:lnTo>
                <a:lnTo>
                  <a:pt x="1923415" y="1372777"/>
                </a:lnTo>
                <a:lnTo>
                  <a:pt x="1915960" y="1388827"/>
                </a:lnTo>
                <a:lnTo>
                  <a:pt x="1912246" y="1398884"/>
                </a:lnTo>
                <a:lnTo>
                  <a:pt x="1902553" y="1417691"/>
                </a:lnTo>
                <a:lnTo>
                  <a:pt x="1882297" y="1461305"/>
                </a:lnTo>
                <a:lnTo>
                  <a:pt x="1865013" y="1490533"/>
                </a:lnTo>
                <a:lnTo>
                  <a:pt x="1856450" y="1507150"/>
                </a:lnTo>
                <a:lnTo>
                  <a:pt x="1846984" y="1521022"/>
                </a:lnTo>
                <a:lnTo>
                  <a:pt x="1832042" y="1546291"/>
                </a:lnTo>
                <a:lnTo>
                  <a:pt x="1800317" y="1589418"/>
                </a:lnTo>
                <a:lnTo>
                  <a:pt x="1787302" y="1608493"/>
                </a:lnTo>
                <a:lnTo>
                  <a:pt x="1781171" y="1615445"/>
                </a:lnTo>
                <a:lnTo>
                  <a:pt x="1772650" y="1627028"/>
                </a:lnTo>
                <a:cubicBezTo>
                  <a:pt x="1751330" y="1653153"/>
                  <a:pt x="1728487" y="1678451"/>
                  <a:pt x="1704121" y="1702805"/>
                </a:cubicBezTo>
                <a:lnTo>
                  <a:pt x="1702920" y="1703864"/>
                </a:lnTo>
                <a:lnTo>
                  <a:pt x="1121949" y="2284333"/>
                </a:lnTo>
                <a:lnTo>
                  <a:pt x="1996501" y="2284333"/>
                </a:lnTo>
                <a:lnTo>
                  <a:pt x="1996501" y="2729683"/>
                </a:lnTo>
                <a:lnTo>
                  <a:pt x="45819" y="2729683"/>
                </a:lnTo>
                <a:lnTo>
                  <a:pt x="491555" y="2284333"/>
                </a:lnTo>
                <a:lnTo>
                  <a:pt x="491559" y="2284333"/>
                </a:lnTo>
                <a:lnTo>
                  <a:pt x="801011" y="1975163"/>
                </a:lnTo>
                <a:lnTo>
                  <a:pt x="800994" y="1975161"/>
                </a:lnTo>
                <a:lnTo>
                  <a:pt x="1392331" y="1384100"/>
                </a:lnTo>
                <a:cubicBezTo>
                  <a:pt x="1481198" y="1293663"/>
                  <a:pt x="1536214" y="1175428"/>
                  <a:pt x="1548137" y="1049252"/>
                </a:cubicBezTo>
                <a:cubicBezTo>
                  <a:pt x="1576820" y="745720"/>
                  <a:pt x="1353802" y="476424"/>
                  <a:pt x="1050007" y="447762"/>
                </a:cubicBezTo>
                <a:cubicBezTo>
                  <a:pt x="746212" y="419101"/>
                  <a:pt x="476684" y="641928"/>
                  <a:pt x="447996" y="945460"/>
                </a:cubicBezTo>
                <a:cubicBezTo>
                  <a:pt x="419310" y="1248993"/>
                  <a:pt x="642331" y="1518287"/>
                  <a:pt x="946126" y="1546951"/>
                </a:cubicBezTo>
                <a:lnTo>
                  <a:pt x="586492" y="1906273"/>
                </a:lnTo>
                <a:cubicBezTo>
                  <a:pt x="476970" y="1856676"/>
                  <a:pt x="377326" y="1787695"/>
                  <a:pt x="292374" y="1702664"/>
                </a:cubicBezTo>
                <a:cubicBezTo>
                  <a:pt x="-97434" y="1313146"/>
                  <a:pt x="-97481" y="681654"/>
                  <a:pt x="292374" y="292138"/>
                </a:cubicBezTo>
                <a:cubicBezTo>
                  <a:pt x="487301" y="97379"/>
                  <a:pt x="742774" y="0"/>
                  <a:pt x="9982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9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</p:bldLst>
  </p:timing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EE59-1CA4-894E-EB11-515516A5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9564-F1EE-A7E6-35C4-19AB14E5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B914-B8C5-015D-920D-A4FDAFEC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AAD9-9153-2B85-AEDB-FBE35BA3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A038-2EC8-13D5-DC5F-9F7D974B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678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7DCAD3B-9D42-7AFB-6BED-35E8115462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86341"/>
            <a:ext cx="12192000" cy="3771659"/>
          </a:xfrm>
          <a:prstGeom prst="rect">
            <a:avLst/>
          </a:prstGeom>
          <a:noFill/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12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7DCAD3B-9D42-7AFB-6BED-35E8115462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2125"/>
            <a:ext cx="4458566" cy="5285875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837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4EB876E-1093-F720-BEB8-ADB1C038B2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1088" y="1449956"/>
            <a:ext cx="2808288" cy="4715894"/>
          </a:xfrm>
          <a:custGeom>
            <a:avLst/>
            <a:gdLst>
              <a:gd name="connsiteX0" fmla="*/ 1404144 w 2808288"/>
              <a:gd name="connsiteY0" fmla="*/ 0 h 4715894"/>
              <a:gd name="connsiteX1" fmla="*/ 2808288 w 2808288"/>
              <a:gd name="connsiteY1" fmla="*/ 1404144 h 4715894"/>
              <a:gd name="connsiteX2" fmla="*/ 2808287 w 2808288"/>
              <a:gd name="connsiteY2" fmla="*/ 4715894 h 4715894"/>
              <a:gd name="connsiteX3" fmla="*/ 0 w 2808288"/>
              <a:gd name="connsiteY3" fmla="*/ 4715894 h 4715894"/>
              <a:gd name="connsiteX4" fmla="*/ 0 w 2808288"/>
              <a:gd name="connsiteY4" fmla="*/ 1404144 h 4715894"/>
              <a:gd name="connsiteX5" fmla="*/ 1404144 w 2808288"/>
              <a:gd name="connsiteY5" fmla="*/ 0 h 471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288" h="4715894">
                <a:moveTo>
                  <a:pt x="1404144" y="0"/>
                </a:moveTo>
                <a:cubicBezTo>
                  <a:pt x="2179631" y="0"/>
                  <a:pt x="2808288" y="628657"/>
                  <a:pt x="2808288" y="1404144"/>
                </a:cubicBezTo>
                <a:cubicBezTo>
                  <a:pt x="2808288" y="2508061"/>
                  <a:pt x="2808287" y="3611977"/>
                  <a:pt x="2808287" y="4715894"/>
                </a:cubicBezTo>
                <a:lnTo>
                  <a:pt x="0" y="4715894"/>
                </a:lnTo>
                <a:lnTo>
                  <a:pt x="0" y="1404144"/>
                </a:lnTo>
                <a:cubicBezTo>
                  <a:pt x="0" y="628657"/>
                  <a:pt x="628657" y="0"/>
                  <a:pt x="14041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166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4EB876E-1093-F720-BEB8-ADB1C038B2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1088" y="1449956"/>
            <a:ext cx="2808288" cy="4715894"/>
          </a:xfrm>
          <a:custGeom>
            <a:avLst/>
            <a:gdLst>
              <a:gd name="connsiteX0" fmla="*/ 1404144 w 2808288"/>
              <a:gd name="connsiteY0" fmla="*/ 0 h 4715894"/>
              <a:gd name="connsiteX1" fmla="*/ 2808288 w 2808288"/>
              <a:gd name="connsiteY1" fmla="*/ 1404144 h 4715894"/>
              <a:gd name="connsiteX2" fmla="*/ 2808287 w 2808288"/>
              <a:gd name="connsiteY2" fmla="*/ 4715894 h 4715894"/>
              <a:gd name="connsiteX3" fmla="*/ 0 w 2808288"/>
              <a:gd name="connsiteY3" fmla="*/ 4715894 h 4715894"/>
              <a:gd name="connsiteX4" fmla="*/ 0 w 2808288"/>
              <a:gd name="connsiteY4" fmla="*/ 1404144 h 4715894"/>
              <a:gd name="connsiteX5" fmla="*/ 1404144 w 2808288"/>
              <a:gd name="connsiteY5" fmla="*/ 0 h 471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288" h="4715894">
                <a:moveTo>
                  <a:pt x="1404144" y="0"/>
                </a:moveTo>
                <a:cubicBezTo>
                  <a:pt x="2179631" y="0"/>
                  <a:pt x="2808288" y="628657"/>
                  <a:pt x="2808288" y="1404144"/>
                </a:cubicBezTo>
                <a:cubicBezTo>
                  <a:pt x="2808288" y="2508061"/>
                  <a:pt x="2808287" y="3611977"/>
                  <a:pt x="2808287" y="4715894"/>
                </a:cubicBezTo>
                <a:lnTo>
                  <a:pt x="0" y="4715894"/>
                </a:lnTo>
                <a:lnTo>
                  <a:pt x="0" y="1404144"/>
                </a:lnTo>
                <a:cubicBezTo>
                  <a:pt x="0" y="628657"/>
                  <a:pt x="628657" y="0"/>
                  <a:pt x="14041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085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CE26142-86C9-2941-2133-81EF84CF6C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0375" y="0"/>
            <a:ext cx="3000375" cy="1792288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7EB606A-60C2-9472-10D5-481B2ED0C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082" y="0"/>
            <a:ext cx="3000375" cy="1792288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6EE74B6-6C29-4BDD-924D-B1F2E4DBA2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75" y="3443844"/>
            <a:ext cx="3000375" cy="1792288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3BEA234-40E4-CD43-B364-F1D6206926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082" y="3443844"/>
            <a:ext cx="3000375" cy="1792288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7797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FF4C2BB-B4DD-D616-2E47-BDD6A7A75F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5" y="-1"/>
            <a:ext cx="2897579" cy="3924299"/>
          </a:xfrm>
          <a:prstGeom prst="rect">
            <a:avLst/>
          </a:prstGeom>
        </p:spPr>
        <p:txBody>
          <a:bodyPr/>
          <a:lstStyle/>
          <a:p>
            <a:endParaRPr lang="en-KR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7C013CA-D5F7-5EFF-42C1-A8A84635E9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77415" y="-1"/>
            <a:ext cx="2907710" cy="3924299"/>
          </a:xfrm>
          <a:prstGeom prst="rect">
            <a:avLst/>
          </a:prstGeom>
        </p:spPr>
        <p:txBody>
          <a:bodyPr/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8084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0C38FA2-3A02-2AC6-5A8B-68814738A3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4" y="836613"/>
            <a:ext cx="4464049" cy="5329237"/>
          </a:xfrm>
          <a:prstGeom prst="roundRect">
            <a:avLst>
              <a:gd name="adj" fmla="val 12411"/>
            </a:avLst>
          </a:prstGeom>
        </p:spPr>
        <p:txBody>
          <a:bodyPr/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8781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795446-A05C-AA1B-D4FC-B64F4CDF3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9" y="2254104"/>
            <a:ext cx="2254826" cy="3911748"/>
          </a:xfrm>
          <a:custGeom>
            <a:avLst/>
            <a:gdLst>
              <a:gd name="connsiteX0" fmla="*/ 452972 w 2254826"/>
              <a:gd name="connsiteY0" fmla="*/ 0 h 3911748"/>
              <a:gd name="connsiteX1" fmla="*/ 2254826 w 2254826"/>
              <a:gd name="connsiteY1" fmla="*/ 0 h 3911748"/>
              <a:gd name="connsiteX2" fmla="*/ 2254826 w 2254826"/>
              <a:gd name="connsiteY2" fmla="*/ 3911748 h 3911748"/>
              <a:gd name="connsiteX3" fmla="*/ 452972 w 2254826"/>
              <a:gd name="connsiteY3" fmla="*/ 3911748 h 3911748"/>
              <a:gd name="connsiteX4" fmla="*/ 0 w 2254826"/>
              <a:gd name="connsiteY4" fmla="*/ 3458776 h 3911748"/>
              <a:gd name="connsiteX5" fmla="*/ 0 w 2254826"/>
              <a:gd name="connsiteY5" fmla="*/ 452972 h 3911748"/>
              <a:gd name="connsiteX6" fmla="*/ 452972 w 2254826"/>
              <a:gd name="connsiteY6" fmla="*/ 0 h 39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826" h="3911748">
                <a:moveTo>
                  <a:pt x="452972" y="0"/>
                </a:moveTo>
                <a:lnTo>
                  <a:pt x="2254826" y="0"/>
                </a:lnTo>
                <a:lnTo>
                  <a:pt x="2254826" y="3911748"/>
                </a:lnTo>
                <a:lnTo>
                  <a:pt x="452972" y="3911748"/>
                </a:lnTo>
                <a:cubicBezTo>
                  <a:pt x="202802" y="3911748"/>
                  <a:pt x="0" y="3708946"/>
                  <a:pt x="0" y="3458776"/>
                </a:cubicBezTo>
                <a:lnTo>
                  <a:pt x="0" y="452972"/>
                </a:lnTo>
                <a:cubicBezTo>
                  <a:pt x="0" y="202802"/>
                  <a:pt x="202802" y="0"/>
                  <a:pt x="452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F07911-6D95-965F-D795-EC2DD5A607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942" y="2254104"/>
            <a:ext cx="2254826" cy="3911748"/>
          </a:xfrm>
          <a:custGeom>
            <a:avLst/>
            <a:gdLst>
              <a:gd name="connsiteX0" fmla="*/ 452972 w 2254826"/>
              <a:gd name="connsiteY0" fmla="*/ 0 h 3911748"/>
              <a:gd name="connsiteX1" fmla="*/ 2254826 w 2254826"/>
              <a:gd name="connsiteY1" fmla="*/ 0 h 3911748"/>
              <a:gd name="connsiteX2" fmla="*/ 2254826 w 2254826"/>
              <a:gd name="connsiteY2" fmla="*/ 3911748 h 3911748"/>
              <a:gd name="connsiteX3" fmla="*/ 452972 w 2254826"/>
              <a:gd name="connsiteY3" fmla="*/ 3911748 h 3911748"/>
              <a:gd name="connsiteX4" fmla="*/ 0 w 2254826"/>
              <a:gd name="connsiteY4" fmla="*/ 3458776 h 3911748"/>
              <a:gd name="connsiteX5" fmla="*/ 0 w 2254826"/>
              <a:gd name="connsiteY5" fmla="*/ 452972 h 3911748"/>
              <a:gd name="connsiteX6" fmla="*/ 452972 w 2254826"/>
              <a:gd name="connsiteY6" fmla="*/ 0 h 39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826" h="3911748">
                <a:moveTo>
                  <a:pt x="452972" y="0"/>
                </a:moveTo>
                <a:lnTo>
                  <a:pt x="2254826" y="0"/>
                </a:lnTo>
                <a:lnTo>
                  <a:pt x="2254826" y="3911748"/>
                </a:lnTo>
                <a:lnTo>
                  <a:pt x="452972" y="3911748"/>
                </a:lnTo>
                <a:cubicBezTo>
                  <a:pt x="202802" y="3911748"/>
                  <a:pt x="0" y="3708946"/>
                  <a:pt x="0" y="3458776"/>
                </a:cubicBezTo>
                <a:lnTo>
                  <a:pt x="0" y="452972"/>
                </a:lnTo>
                <a:cubicBezTo>
                  <a:pt x="0" y="202802"/>
                  <a:pt x="202802" y="0"/>
                  <a:pt x="452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936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29A3862-608E-B102-F175-FFEDF57430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6175" y="0"/>
            <a:ext cx="2825750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263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BF1C855-9442-DBDE-F344-FDDA63234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5225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7639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9D25-4674-33B6-621A-D1B7CBF0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83DB1-C03D-627F-ED4C-ADB8F41E2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C0C2-1914-F6A6-B19D-CBCFF255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93BC-E11D-9434-847A-CC80FF59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21DE-245A-5EA8-85D0-8BE0406F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679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12C145E-9E00-10AF-F058-AB860ECE9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2346325"/>
            <a:ext cx="3227388" cy="1401763"/>
          </a:xfrm>
          <a:prstGeom prst="round2SameRect">
            <a:avLst>
              <a:gd name="adj1" fmla="val 41235"/>
              <a:gd name="adj2" fmla="val 0"/>
            </a:avLst>
          </a:prstGeom>
        </p:spPr>
        <p:txBody>
          <a:bodyPr/>
          <a:lstStyle/>
          <a:p>
            <a:endParaRPr lang="en-KR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FFD35EB-8CD8-B6F3-52F7-A9D5F31E60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3553" y="2346325"/>
            <a:ext cx="3227388" cy="1401763"/>
          </a:xfrm>
          <a:prstGeom prst="round2SameRect">
            <a:avLst>
              <a:gd name="adj1" fmla="val 41235"/>
              <a:gd name="adj2" fmla="val 0"/>
            </a:avLst>
          </a:prstGeom>
        </p:spPr>
        <p:txBody>
          <a:bodyPr/>
          <a:lstStyle/>
          <a:p>
            <a:endParaRPr lang="en-KR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BA7BA11-539A-2ACD-7D64-96C41017B3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71782" y="2346325"/>
            <a:ext cx="3227388" cy="1401763"/>
          </a:xfrm>
          <a:prstGeom prst="round2SameRect">
            <a:avLst>
              <a:gd name="adj1" fmla="val 41235"/>
              <a:gd name="adj2" fmla="val 0"/>
            </a:avLst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129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nodePh="1" p14:presetBounceEnd="50000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nodePh="1" p14:presetBounceEnd="50000">
                                      <p:stCondLst>
                                        <p:cond delay="3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nodePh="1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nodePh="1">
                                      <p:stCondLst>
                                        <p:cond delay="3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AEB9B9C-821E-CBF3-89B9-237E71B0A1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862" y="0"/>
            <a:ext cx="5672137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81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01128-928C-8701-AD34-EBAB4B7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EDAD-1113-CAF0-1BDA-5611EC1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219E-045F-A6AA-FFDD-DAFEBC3D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B6ED2-EB25-A23E-78E9-D0AFE7411A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2680" y="764383"/>
            <a:ext cx="4464050" cy="5329237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570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  <p15:guide id="3" orient="horz" pos="123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 userDrawn="1"/>
        </p:nvSpPr>
        <p:spPr>
          <a:xfrm>
            <a:off x="7303397" y="2565112"/>
            <a:ext cx="2194448" cy="2018561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 userDrawn="1"/>
        </p:nvSpPr>
        <p:spPr>
          <a:xfrm>
            <a:off x="2691641" y="2565112"/>
            <a:ext cx="2194448" cy="2018862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 userDrawn="1"/>
        </p:nvSpPr>
        <p:spPr>
          <a:xfrm>
            <a:off x="4997519" y="430526"/>
            <a:ext cx="2194448" cy="4153443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 userDrawn="1"/>
        </p:nvSpPr>
        <p:spPr>
          <a:xfrm>
            <a:off x="387863" y="441435"/>
            <a:ext cx="2194448" cy="4142540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 userDrawn="1"/>
        </p:nvSpPr>
        <p:spPr>
          <a:xfrm>
            <a:off x="9609276" y="441435"/>
            <a:ext cx="2194448" cy="4142238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 userDrawn="1"/>
        </p:nvSpPr>
        <p:spPr>
          <a:xfrm>
            <a:off x="7303397" y="436532"/>
            <a:ext cx="2194448" cy="2012849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 userDrawn="1"/>
        </p:nvSpPr>
        <p:spPr>
          <a:xfrm>
            <a:off x="2696636" y="436532"/>
            <a:ext cx="2194448" cy="2012849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Round Same Side Corner Rectangle 122">
            <a:hlinkClick r:id="" action="ppaction://noaction"/>
            <a:extLst>
              <a:ext uri="{FF2B5EF4-FFF2-40B4-BE49-F238E27FC236}">
                <a16:creationId xmlns:a16="http://schemas.microsoft.com/office/drawing/2014/main" id="{CE0E07BD-C48E-1E4D-AB7C-53001143FA1D}"/>
              </a:ext>
            </a:extLst>
          </p:cNvPr>
          <p:cNvSpPr/>
          <p:nvPr userDrawn="1"/>
        </p:nvSpPr>
        <p:spPr>
          <a:xfrm>
            <a:off x="387864" y="434082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ound Same Side Corner Rectangle 128">
            <a:hlinkClick r:id="" action="ppaction://noaction"/>
            <a:extLst>
              <a:ext uri="{FF2B5EF4-FFF2-40B4-BE49-F238E27FC236}">
                <a16:creationId xmlns:a16="http://schemas.microsoft.com/office/drawing/2014/main" id="{28341DAF-0E06-A64A-BC72-95610B69C5DF}"/>
              </a:ext>
            </a:extLst>
          </p:cNvPr>
          <p:cNvSpPr/>
          <p:nvPr userDrawn="1"/>
        </p:nvSpPr>
        <p:spPr>
          <a:xfrm>
            <a:off x="9609274" y="446034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 userDrawn="1"/>
        </p:nvSpPr>
        <p:spPr>
          <a:xfrm>
            <a:off x="385762" y="4698679"/>
            <a:ext cx="5643664" cy="1838753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 userDrawn="1"/>
        </p:nvSpPr>
        <p:spPr>
          <a:xfrm>
            <a:off x="6162576" y="4698679"/>
            <a:ext cx="5643664" cy="1838753"/>
          </a:xfrm>
          <a:prstGeom prst="roundRect">
            <a:avLst>
              <a:gd name="adj" fmla="val 5313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Round Same Side Corner Rectangle 116">
            <a:hlinkClick r:id="" action="ppaction://noaction"/>
            <a:extLst>
              <a:ext uri="{FF2B5EF4-FFF2-40B4-BE49-F238E27FC236}">
                <a16:creationId xmlns:a16="http://schemas.microsoft.com/office/drawing/2014/main" id="{E804FD2F-0501-FF4B-A5AC-5681AC63EB93}"/>
              </a:ext>
            </a:extLst>
          </p:cNvPr>
          <p:cNvSpPr/>
          <p:nvPr userDrawn="1"/>
        </p:nvSpPr>
        <p:spPr>
          <a:xfrm>
            <a:off x="2696637" y="434082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ound Same Side Corner Rectangle 113">
            <a:extLst>
              <a:ext uri="{FF2B5EF4-FFF2-40B4-BE49-F238E27FC236}">
                <a16:creationId xmlns:a16="http://schemas.microsoft.com/office/drawing/2014/main" id="{AFE1980A-4CD1-AF4E-916D-32FEBFD12DED}"/>
              </a:ext>
            </a:extLst>
          </p:cNvPr>
          <p:cNvSpPr/>
          <p:nvPr userDrawn="1"/>
        </p:nvSpPr>
        <p:spPr>
          <a:xfrm>
            <a:off x="4997519" y="434082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ound Same Side Corner Rectangle 109">
            <a:extLst>
              <a:ext uri="{FF2B5EF4-FFF2-40B4-BE49-F238E27FC236}">
                <a16:creationId xmlns:a16="http://schemas.microsoft.com/office/drawing/2014/main" id="{04DFB185-3748-2044-91F1-F0F842EBAAF7}"/>
              </a:ext>
            </a:extLst>
          </p:cNvPr>
          <p:cNvSpPr/>
          <p:nvPr userDrawn="1"/>
        </p:nvSpPr>
        <p:spPr>
          <a:xfrm>
            <a:off x="7303396" y="432588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Round Same Side Corner Rectangle 172">
            <a:hlinkClick r:id="" action="ppaction://noaction"/>
            <a:extLst>
              <a:ext uri="{FF2B5EF4-FFF2-40B4-BE49-F238E27FC236}">
                <a16:creationId xmlns:a16="http://schemas.microsoft.com/office/drawing/2014/main" id="{49512AC1-2D19-D44C-84C9-F69C38D1958B}"/>
              </a:ext>
            </a:extLst>
          </p:cNvPr>
          <p:cNvSpPr/>
          <p:nvPr userDrawn="1"/>
        </p:nvSpPr>
        <p:spPr>
          <a:xfrm>
            <a:off x="2693462" y="2564219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6" name="Round Same Side Corner Rectangle 175">
            <a:hlinkClick r:id="" action="ppaction://noaction"/>
            <a:extLst>
              <a:ext uri="{FF2B5EF4-FFF2-40B4-BE49-F238E27FC236}">
                <a16:creationId xmlns:a16="http://schemas.microsoft.com/office/drawing/2014/main" id="{F6153D75-5E5F-8043-A5D7-1EA39ECF5096}"/>
              </a:ext>
            </a:extLst>
          </p:cNvPr>
          <p:cNvSpPr/>
          <p:nvPr userDrawn="1"/>
        </p:nvSpPr>
        <p:spPr>
          <a:xfrm>
            <a:off x="7303396" y="2562725"/>
            <a:ext cx="2194447" cy="395368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0" name="Round Same Side Corner Rectangle 169">
            <a:hlinkClick r:id="" action="ppaction://noaction"/>
            <a:extLst>
              <a:ext uri="{FF2B5EF4-FFF2-40B4-BE49-F238E27FC236}">
                <a16:creationId xmlns:a16="http://schemas.microsoft.com/office/drawing/2014/main" id="{7EAECBB6-9DED-5F43-A3E6-EE05841D7398}"/>
              </a:ext>
            </a:extLst>
          </p:cNvPr>
          <p:cNvSpPr/>
          <p:nvPr userDrawn="1"/>
        </p:nvSpPr>
        <p:spPr>
          <a:xfrm>
            <a:off x="385762" y="4699241"/>
            <a:ext cx="5643664" cy="355553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Round Same Side Corner Rectangle 150">
            <a:hlinkClick r:id="" action="ppaction://noaction"/>
            <a:extLst>
              <a:ext uri="{FF2B5EF4-FFF2-40B4-BE49-F238E27FC236}">
                <a16:creationId xmlns:a16="http://schemas.microsoft.com/office/drawing/2014/main" id="{29127B7D-43B1-0F44-B17A-CC31F7CA138A}"/>
              </a:ext>
            </a:extLst>
          </p:cNvPr>
          <p:cNvSpPr/>
          <p:nvPr userDrawn="1"/>
        </p:nvSpPr>
        <p:spPr>
          <a:xfrm>
            <a:off x="6160058" y="4699241"/>
            <a:ext cx="5643664" cy="355553"/>
          </a:xfrm>
          <a:prstGeom prst="round2SameRect">
            <a:avLst>
              <a:gd name="adj1" fmla="val 16666"/>
              <a:gd name="adj2" fmla="val 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 w="6350">
            <a:noFill/>
          </a:ln>
          <a:effectLst/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>
              <a:solidFill>
                <a:schemeClr val="tx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5762" y="59401"/>
            <a:ext cx="4436826" cy="33382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6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654516" y="108235"/>
            <a:ext cx="1149202" cy="226714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ln w="6350">
            <a:solidFill>
              <a:schemeClr val="accent1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90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9/15/2024</a:t>
            </a:fld>
            <a:endParaRPr lang="en-US" dirty="0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432" y="122675"/>
            <a:ext cx="1556632" cy="207279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800" b="0" i="0" dirty="0" smtClean="0">
                <a:solidFill>
                  <a:schemeClr val="tx2">
                    <a:alpha val="72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5084" y="122675"/>
            <a:ext cx="1556632" cy="207279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800" b="0" i="0" dirty="0" smtClean="0">
                <a:solidFill>
                  <a:schemeClr val="tx2">
                    <a:alpha val="72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  <p:sp>
        <p:nvSpPr>
          <p:cNvPr id="230" name="Text Placeholder 11">
            <a:extLst>
              <a:ext uri="{FF2B5EF4-FFF2-40B4-BE49-F238E27FC236}">
                <a16:creationId xmlns:a16="http://schemas.microsoft.com/office/drawing/2014/main" id="{3EE2E958-A8D0-C74A-B7E3-3FA1A5AFC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2" y="972923"/>
            <a:ext cx="2194447" cy="351955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CD077FF-F3BD-4946-9F94-787C354AB429}"/>
              </a:ext>
            </a:extLst>
          </p:cNvPr>
          <p:cNvSpPr txBox="1"/>
          <p:nvPr userDrawn="1"/>
        </p:nvSpPr>
        <p:spPr>
          <a:xfrm>
            <a:off x="448786" y="508656"/>
            <a:ext cx="11683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232" name="Text Placeholder 11">
            <a:extLst>
              <a:ext uri="{FF2B5EF4-FFF2-40B4-BE49-F238E27FC236}">
                <a16:creationId xmlns:a16="http://schemas.microsoft.com/office/drawing/2014/main" id="{E1B33AE3-BAF0-0C4D-B279-8ED823E1FD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9639" y="970771"/>
            <a:ext cx="2194447" cy="3521705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33" name="TextBox 232">
            <a:hlinkClick r:id="" action="ppaction://noaction"/>
            <a:extLst>
              <a:ext uri="{FF2B5EF4-FFF2-40B4-BE49-F238E27FC236}">
                <a16:creationId xmlns:a16="http://schemas.microsoft.com/office/drawing/2014/main" id="{9131F50F-CD51-D140-9347-63D5A298FC07}"/>
              </a:ext>
            </a:extLst>
          </p:cNvPr>
          <p:cNvSpPr txBox="1"/>
          <p:nvPr userDrawn="1"/>
        </p:nvSpPr>
        <p:spPr>
          <a:xfrm>
            <a:off x="5087047" y="508656"/>
            <a:ext cx="147545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234" name="Text Placeholder 11">
            <a:extLst>
              <a:ext uri="{FF2B5EF4-FFF2-40B4-BE49-F238E27FC236}">
                <a16:creationId xmlns:a16="http://schemas.microsoft.com/office/drawing/2014/main" id="{1CE89B0A-5702-6942-A691-8D74267DE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09275" y="969159"/>
            <a:ext cx="2194447" cy="3523317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35" name="TextBox 234">
            <a:hlinkClick r:id="" action="ppaction://noaction"/>
            <a:extLst>
              <a:ext uri="{FF2B5EF4-FFF2-40B4-BE49-F238E27FC236}">
                <a16:creationId xmlns:a16="http://schemas.microsoft.com/office/drawing/2014/main" id="{8DBAC506-8CB6-554B-840D-5CBAFA7DC492}"/>
              </a:ext>
            </a:extLst>
          </p:cNvPr>
          <p:cNvSpPr txBox="1"/>
          <p:nvPr userDrawn="1"/>
        </p:nvSpPr>
        <p:spPr>
          <a:xfrm>
            <a:off x="9672299" y="508656"/>
            <a:ext cx="158336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60BD619-6FCC-E748-9047-AD533D7837A4}"/>
              </a:ext>
            </a:extLst>
          </p:cNvPr>
          <p:cNvSpPr txBox="1"/>
          <p:nvPr userDrawn="1"/>
        </p:nvSpPr>
        <p:spPr>
          <a:xfrm>
            <a:off x="2850610" y="508656"/>
            <a:ext cx="124321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237" name="TextBox 236">
            <a:hlinkClick r:id="" action="ppaction://noaction"/>
            <a:extLst>
              <a:ext uri="{FF2B5EF4-FFF2-40B4-BE49-F238E27FC236}">
                <a16:creationId xmlns:a16="http://schemas.microsoft.com/office/drawing/2014/main" id="{546A4A4D-3096-594C-9919-68037231E9A1}"/>
              </a:ext>
            </a:extLst>
          </p:cNvPr>
          <p:cNvSpPr txBox="1"/>
          <p:nvPr userDrawn="1"/>
        </p:nvSpPr>
        <p:spPr>
          <a:xfrm>
            <a:off x="7389517" y="508656"/>
            <a:ext cx="218606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238" name="TextBox 237">
            <a:hlinkClick r:id="" action="ppaction://noaction"/>
            <a:extLst>
              <a:ext uri="{FF2B5EF4-FFF2-40B4-BE49-F238E27FC236}">
                <a16:creationId xmlns:a16="http://schemas.microsoft.com/office/drawing/2014/main" id="{C11CD04C-60CB-C446-B0FE-ED3A0451CB25}"/>
              </a:ext>
            </a:extLst>
          </p:cNvPr>
          <p:cNvSpPr txBox="1"/>
          <p:nvPr userDrawn="1"/>
        </p:nvSpPr>
        <p:spPr>
          <a:xfrm>
            <a:off x="2850610" y="2638793"/>
            <a:ext cx="12964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239" name="TextBox 238">
            <a:hlinkClick r:id="" action="ppaction://noaction"/>
            <a:extLst>
              <a:ext uri="{FF2B5EF4-FFF2-40B4-BE49-F238E27FC236}">
                <a16:creationId xmlns:a16="http://schemas.microsoft.com/office/drawing/2014/main" id="{4BA615FD-BBF8-E24B-B440-C2544C6DCE19}"/>
              </a:ext>
            </a:extLst>
          </p:cNvPr>
          <p:cNvSpPr txBox="1"/>
          <p:nvPr userDrawn="1"/>
        </p:nvSpPr>
        <p:spPr>
          <a:xfrm>
            <a:off x="7482775" y="2638793"/>
            <a:ext cx="100540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240" name="Text Placeholder 11">
            <a:extLst>
              <a:ext uri="{FF2B5EF4-FFF2-40B4-BE49-F238E27FC236}">
                <a16:creationId xmlns:a16="http://schemas.microsoft.com/office/drawing/2014/main" id="{B8CF1023-CDA6-C446-A87A-241F5A583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205" y="981137"/>
            <a:ext cx="2194447" cy="1481639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41" name="Text Placeholder 11">
            <a:extLst>
              <a:ext uri="{FF2B5EF4-FFF2-40B4-BE49-F238E27FC236}">
                <a16:creationId xmlns:a16="http://schemas.microsoft.com/office/drawing/2014/main" id="{9CEF658E-DD4D-9F48-87A7-3040B93B7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7205" y="3065254"/>
            <a:ext cx="2194447" cy="1421357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42" name="Text Placeholder 11">
            <a:extLst>
              <a:ext uri="{FF2B5EF4-FFF2-40B4-BE49-F238E27FC236}">
                <a16:creationId xmlns:a16="http://schemas.microsoft.com/office/drawing/2014/main" id="{F41BACB9-AE4A-8249-8725-67D33AF01D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023" y="977497"/>
            <a:ext cx="2194447" cy="148528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43" name="Freeform 242">
            <a:extLst>
              <a:ext uri="{FF2B5EF4-FFF2-40B4-BE49-F238E27FC236}">
                <a16:creationId xmlns:a16="http://schemas.microsoft.com/office/drawing/2014/main" id="{A3454E89-300F-D741-9D63-6C3B2E4A249F}"/>
              </a:ext>
            </a:extLst>
          </p:cNvPr>
          <p:cNvSpPr/>
          <p:nvPr userDrawn="1"/>
        </p:nvSpPr>
        <p:spPr>
          <a:xfrm>
            <a:off x="9133192" y="506307"/>
            <a:ext cx="250920" cy="250918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bg1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grpSp>
        <p:nvGrpSpPr>
          <p:cNvPr id="244" name="Graphic 26">
            <a:extLst>
              <a:ext uri="{FF2B5EF4-FFF2-40B4-BE49-F238E27FC236}">
                <a16:creationId xmlns:a16="http://schemas.microsoft.com/office/drawing/2014/main" id="{B93B221D-91C0-4B45-A08A-D8EC1751D581}"/>
              </a:ext>
            </a:extLst>
          </p:cNvPr>
          <p:cNvGrpSpPr/>
          <p:nvPr userDrawn="1"/>
        </p:nvGrpSpPr>
        <p:grpSpPr>
          <a:xfrm>
            <a:off x="6839651" y="514327"/>
            <a:ext cx="234878" cy="234878"/>
            <a:chOff x="6461229" y="752737"/>
            <a:chExt cx="234878" cy="234878"/>
          </a:xfrm>
          <a:solidFill>
            <a:schemeClr val="bg1"/>
          </a:solidFill>
        </p:grpSpPr>
        <p:grpSp>
          <p:nvGrpSpPr>
            <p:cNvPr id="245" name="Graphic 26">
              <a:extLst>
                <a:ext uri="{FF2B5EF4-FFF2-40B4-BE49-F238E27FC236}">
                  <a16:creationId xmlns:a16="http://schemas.microsoft.com/office/drawing/2014/main" id="{DDB95A9C-9782-6441-947E-2722E506FBB5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grpFill/>
          </p:grpSpPr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34044174-8202-C74B-81C7-45D1626D7B06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3D0910EC-804B-8646-B629-4912CAB2C1A3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75493553-38D0-D34E-BC56-4A1333DC4C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E67EEADA-4010-8343-8AC4-7BE033A1297D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817E101B-0247-2245-85E8-11EE6D56E9BE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F8069B30-7AA3-A544-897E-1A36FA7AF10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6051B2E3-E68C-D54A-9487-A8DE7FB3C6C4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C8E7FE27-F739-CC41-8675-15B2723AB889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</p:grpSp>
      </p:grpSp>
      <p:pic>
        <p:nvPicPr>
          <p:cNvPr id="254" name="Graphic 253">
            <a:extLst>
              <a:ext uri="{FF2B5EF4-FFF2-40B4-BE49-F238E27FC236}">
                <a16:creationId xmlns:a16="http://schemas.microsoft.com/office/drawing/2014/main" id="{6E98A752-A82D-A043-BD80-331BFAD7D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33" y="523865"/>
            <a:ext cx="215803" cy="215803"/>
          </a:xfrm>
          <a:prstGeom prst="rect">
            <a:avLst/>
          </a:prstGeom>
        </p:spPr>
      </p:pic>
      <p:grpSp>
        <p:nvGrpSpPr>
          <p:cNvPr id="255" name="Graphic 42">
            <a:extLst>
              <a:ext uri="{FF2B5EF4-FFF2-40B4-BE49-F238E27FC236}">
                <a16:creationId xmlns:a16="http://schemas.microsoft.com/office/drawing/2014/main" id="{E97432EF-240B-EB4B-8D1C-87EAFFF2A687}"/>
              </a:ext>
            </a:extLst>
          </p:cNvPr>
          <p:cNvGrpSpPr/>
          <p:nvPr userDrawn="1"/>
        </p:nvGrpSpPr>
        <p:grpSpPr>
          <a:xfrm flipV="1">
            <a:off x="2246543" y="523866"/>
            <a:ext cx="215801" cy="215801"/>
            <a:chOff x="2246163" y="770535"/>
            <a:chExt cx="216181" cy="216181"/>
          </a:xfrm>
          <a:solidFill>
            <a:srgbClr val="FFFFFF"/>
          </a:solidFill>
        </p:grpSpPr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D3070F51-1608-0A4B-9788-A44C5635AFEA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E0B28A4B-DF29-AE43-853A-EA23E0D88376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  <a:latin typeface="Montserrat" pitchFamily="2" charset="77"/>
              </a:endParaRPr>
            </a:p>
          </p:txBody>
        </p:sp>
      </p:grpSp>
      <p:grpSp>
        <p:nvGrpSpPr>
          <p:cNvPr id="258" name="Graphic 47">
            <a:extLst>
              <a:ext uri="{FF2B5EF4-FFF2-40B4-BE49-F238E27FC236}">
                <a16:creationId xmlns:a16="http://schemas.microsoft.com/office/drawing/2014/main" id="{E92DAE3E-6140-494E-BCE5-373A6C49CDA5}"/>
              </a:ext>
            </a:extLst>
          </p:cNvPr>
          <p:cNvGrpSpPr/>
          <p:nvPr userDrawn="1"/>
        </p:nvGrpSpPr>
        <p:grpSpPr>
          <a:xfrm>
            <a:off x="11431699" y="505529"/>
            <a:ext cx="252475" cy="252475"/>
            <a:chOff x="11431699" y="738992"/>
            <a:chExt cx="252475" cy="252475"/>
          </a:xfrm>
          <a:solidFill>
            <a:schemeClr val="bg1"/>
          </a:solidFill>
        </p:grpSpPr>
        <p:grpSp>
          <p:nvGrpSpPr>
            <p:cNvPr id="259" name="Graphic 47">
              <a:extLst>
                <a:ext uri="{FF2B5EF4-FFF2-40B4-BE49-F238E27FC236}">
                  <a16:creationId xmlns:a16="http://schemas.microsoft.com/office/drawing/2014/main" id="{6A494801-71E1-5C4D-9EA5-BCC1C7D11053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grpFill/>
          </p:grpSpPr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66F21ADB-791E-3745-B1E4-6A5D9BD5A7F0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5DB9C46D-125B-CE4A-AC5F-75988431B50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</p:grpSp>
      </p:grpSp>
      <p:grpSp>
        <p:nvGrpSpPr>
          <p:cNvPr id="262" name="Graphic 53">
            <a:extLst>
              <a:ext uri="{FF2B5EF4-FFF2-40B4-BE49-F238E27FC236}">
                <a16:creationId xmlns:a16="http://schemas.microsoft.com/office/drawing/2014/main" id="{BFA62AF8-5895-2E4E-8744-C93E19A83799}"/>
              </a:ext>
            </a:extLst>
          </p:cNvPr>
          <p:cNvGrpSpPr/>
          <p:nvPr userDrawn="1"/>
        </p:nvGrpSpPr>
        <p:grpSpPr>
          <a:xfrm>
            <a:off x="4530030" y="2640007"/>
            <a:ext cx="243793" cy="243793"/>
            <a:chOff x="4530030" y="2761158"/>
            <a:chExt cx="243793" cy="243793"/>
          </a:xfrm>
          <a:solidFill>
            <a:schemeClr val="bg1"/>
          </a:solidFill>
        </p:grpSpPr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8EB5524E-679C-3E47-9DB6-A75A51C36285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grpFill/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  <p:sp>
        <p:nvSpPr>
          <p:cNvPr id="264" name="Text Placeholder 11">
            <a:extLst>
              <a:ext uri="{FF2B5EF4-FFF2-40B4-BE49-F238E27FC236}">
                <a16:creationId xmlns:a16="http://schemas.microsoft.com/office/drawing/2014/main" id="{2B267634-7DFD-DD40-A68D-9D6322C64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0023" y="3065254"/>
            <a:ext cx="2194447" cy="1421357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265" name="Graphic 57">
            <a:extLst>
              <a:ext uri="{FF2B5EF4-FFF2-40B4-BE49-F238E27FC236}">
                <a16:creationId xmlns:a16="http://schemas.microsoft.com/office/drawing/2014/main" id="{25A9CFA9-B491-D747-8781-FD819A41C296}"/>
              </a:ext>
            </a:extLst>
          </p:cNvPr>
          <p:cNvGrpSpPr/>
          <p:nvPr userDrawn="1"/>
        </p:nvGrpSpPr>
        <p:grpSpPr>
          <a:xfrm>
            <a:off x="9003303" y="2573503"/>
            <a:ext cx="376800" cy="376800"/>
            <a:chOff x="9003303" y="2704092"/>
            <a:chExt cx="376800" cy="376800"/>
          </a:xfrm>
          <a:solidFill>
            <a:schemeClr val="bg1"/>
          </a:solidFill>
        </p:grpSpPr>
        <p:grpSp>
          <p:nvGrpSpPr>
            <p:cNvPr id="266" name="Graphic 57">
              <a:extLst>
                <a:ext uri="{FF2B5EF4-FFF2-40B4-BE49-F238E27FC236}">
                  <a16:creationId xmlns:a16="http://schemas.microsoft.com/office/drawing/2014/main" id="{A6558086-3FF9-374B-A226-3C470F58C6F4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grpFill/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256FAB58-14EE-4A44-9ABA-DDD4042C3935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A441EB18-4A53-4047-9AF2-3EA881172ED6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8CE09C6B-30AF-B74C-8E89-3F643F65E39B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99832C56-D383-9846-9CD4-A9418869646B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E1A416FF-B299-874F-A301-92B3F2DE2A65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ontserrat" pitchFamily="2" charset="77"/>
                </a:endParaRPr>
              </a:p>
            </p:txBody>
          </p:sp>
        </p:grpSp>
      </p:grpSp>
      <p:sp>
        <p:nvSpPr>
          <p:cNvPr id="272" name="TextBox 271">
            <a:hlinkClick r:id="" action="ppaction://noaction"/>
            <a:extLst>
              <a:ext uri="{FF2B5EF4-FFF2-40B4-BE49-F238E27FC236}">
                <a16:creationId xmlns:a16="http://schemas.microsoft.com/office/drawing/2014/main" id="{6CABB2EE-9868-1248-88B9-9112D853CAE2}"/>
              </a:ext>
            </a:extLst>
          </p:cNvPr>
          <p:cNvSpPr txBox="1"/>
          <p:nvPr userDrawn="1"/>
        </p:nvSpPr>
        <p:spPr>
          <a:xfrm>
            <a:off x="448785" y="4766136"/>
            <a:ext cx="171634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sp>
        <p:nvSpPr>
          <p:cNvPr id="273" name="Text Placeholder 11">
            <a:extLst>
              <a:ext uri="{FF2B5EF4-FFF2-40B4-BE49-F238E27FC236}">
                <a16:creationId xmlns:a16="http://schemas.microsoft.com/office/drawing/2014/main" id="{6D06B39F-DF6F-7E48-9C45-79CE024113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762" y="5061062"/>
            <a:ext cx="5643660" cy="14897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74" name="Text Placeholder 11">
            <a:extLst>
              <a:ext uri="{FF2B5EF4-FFF2-40B4-BE49-F238E27FC236}">
                <a16:creationId xmlns:a16="http://schemas.microsoft.com/office/drawing/2014/main" id="{72A11F70-B0E3-8E4D-8005-BA310632F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5942" y="5061062"/>
            <a:ext cx="5650296" cy="14897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205200" indent="-16920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2650" indent="-994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275" name="TextBox 274">
            <a:hlinkClick r:id="rId4" action="ppaction://hlinksldjump"/>
            <a:extLst>
              <a:ext uri="{FF2B5EF4-FFF2-40B4-BE49-F238E27FC236}">
                <a16:creationId xmlns:a16="http://schemas.microsoft.com/office/drawing/2014/main" id="{0F9347A4-83CC-FE46-A273-F3D3E2E75F12}"/>
              </a:ext>
            </a:extLst>
          </p:cNvPr>
          <p:cNvSpPr txBox="1"/>
          <p:nvPr userDrawn="1"/>
        </p:nvSpPr>
        <p:spPr>
          <a:xfrm>
            <a:off x="6250495" y="4766136"/>
            <a:ext cx="171634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i="0" dirty="0">
                <a:solidFill>
                  <a:srgbClr val="FFFFFF"/>
                </a:solidFill>
                <a:latin typeface="Montserrat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276" name="Graphic 73">
            <a:extLst>
              <a:ext uri="{FF2B5EF4-FFF2-40B4-BE49-F238E27FC236}">
                <a16:creationId xmlns:a16="http://schemas.microsoft.com/office/drawing/2014/main" id="{2EFBA809-9D41-7C4E-8CAA-DD90A063DDC6}"/>
              </a:ext>
            </a:extLst>
          </p:cNvPr>
          <p:cNvGrpSpPr/>
          <p:nvPr userDrawn="1"/>
        </p:nvGrpSpPr>
        <p:grpSpPr>
          <a:xfrm>
            <a:off x="11359779" y="4750183"/>
            <a:ext cx="256355" cy="256355"/>
            <a:chOff x="11429638" y="4749337"/>
            <a:chExt cx="256355" cy="256355"/>
          </a:xfrm>
          <a:solidFill>
            <a:srgbClr val="FFFFFF"/>
          </a:solidFill>
        </p:grpSpPr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B7C25A59-9C85-404B-955A-FCD1E2CA1239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2E5ACEFB-AA4D-0C42-82AB-1D4549EC1F0F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D1998F78-5B21-1C41-85E0-F4D56795C834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0DDE904D-5D79-BB4B-BE7E-FB3879DC8C4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6701D58D-9E98-7A48-9DD3-4B32D746AE99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F22CF93B-313A-0747-868B-BC2616088427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  <p:grpSp>
        <p:nvGrpSpPr>
          <p:cNvPr id="283" name="Graphic 82">
            <a:extLst>
              <a:ext uri="{FF2B5EF4-FFF2-40B4-BE49-F238E27FC236}">
                <a16:creationId xmlns:a16="http://schemas.microsoft.com/office/drawing/2014/main" id="{1D6852CF-8377-D544-80BF-23B46C07A838}"/>
              </a:ext>
            </a:extLst>
          </p:cNvPr>
          <p:cNvGrpSpPr/>
          <p:nvPr userDrawn="1"/>
        </p:nvGrpSpPr>
        <p:grpSpPr>
          <a:xfrm>
            <a:off x="5598886" y="4744392"/>
            <a:ext cx="267936" cy="267936"/>
            <a:chOff x="5668745" y="4744069"/>
            <a:chExt cx="267936" cy="267936"/>
          </a:xfrm>
          <a:solidFill>
            <a:schemeClr val="bg1"/>
          </a:solidFill>
        </p:grpSpPr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45D1AC42-BB36-F14E-BCB7-0DE1204ADB70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grpFill/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1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2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2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2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2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250" fill="hold"/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250" fill="hold"/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250" fill="hold"/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250" fill="hold"/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250" fill="hold"/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250" fill="hold"/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250" fill="hold"/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250" fill="hold"/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250" fill="hold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250" fill="hold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250" fill="hold"/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250" fill="hold"/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250" fill="hold"/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250" fill="hold"/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250" fill="hold"/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250" fill="hold"/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1250" fill="hold"/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1250" fill="hold"/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1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1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7" dur="1250" fill="hold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8" dur="1250" fill="hold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1250" fill="hold"/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1250" fill="hold"/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5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6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9" dur="125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0" dur="125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3" dur="125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4" dur="125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7" dur="12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8" dur="12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1" dur="125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2" dur="125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5" dur="1250" fill="hold"/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6" dur="1250" fill="hold"/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9" dur="1250" fill="hold"/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0" dur="1250" fill="hold"/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3" dur="1250" fill="hold"/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4" dur="1250" fill="hold"/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7" dur="1250" fill="hold"/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8" dur="1250" fill="hold"/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1" dur="1500" fill="hold"/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2" dur="1500" fill="hold"/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5" dur="1500" fill="hold"/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6" dur="1500" fill="hold"/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9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0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3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4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7" dur="1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8" dur="1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1" dur="1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2" dur="1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5" dur="1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6" dur="1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9" dur="1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0" dur="1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3" dur="1500" fill="hold"/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4" dur="1500" fill="hold"/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7" dur="1500" fill="hold"/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8" dur="1500" fill="hold"/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1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2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5" dur="1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6" dur="1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9" dur="1500" fill="hold"/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0" dur="1500" fill="hold"/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3" dur="1500" fill="hold"/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4" dur="1500" fill="hold"/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7" dur="1500" fill="hold"/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8" dur="1500" fill="hold"/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1" dur="1500" fill="hold"/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2" dur="1500" fill="hold"/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5" dur="1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6" dur="1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9" dur="1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0" dur="1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3" dur="1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4" dur="1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animBg="1"/>
          <p:bldP spid="147" grpId="0" animBg="1"/>
          <p:bldP spid="118" grpId="0" animBg="1"/>
          <p:bldP spid="39" grpId="0" animBg="1"/>
          <p:bldP spid="132" grpId="0" animBg="1"/>
          <p:bldP spid="148" grpId="0" animBg="1"/>
          <p:bldP spid="146" grpId="0" animBg="1"/>
          <p:bldP spid="123" grpId="0" animBg="1"/>
          <p:bldP spid="129" grpId="0" animBg="1"/>
          <p:bldP spid="152" grpId="0" animBg="1"/>
          <p:bldP spid="153" grpId="0" animBg="1"/>
          <p:bldP spid="117" grpId="0" animBg="1"/>
          <p:bldP spid="114" grpId="0" animBg="1"/>
          <p:bldP spid="110" grpId="0" animBg="1"/>
          <p:bldP spid="173" grpId="0" animBg="1"/>
          <p:bldP spid="176" grpId="0" animBg="1"/>
          <p:bldP spid="170" grpId="0" animBg="1"/>
          <p:bldP spid="151" grpId="0" animBg="1"/>
          <p:bldP spid="89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8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8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0" grpId="0" animBg="1"/>
          <p:bldP spid="181" grpId="0" build="p" animBg="1">
            <p:tmplLst>
              <p:tmpl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2" grpId="0" build="p" animBg="1">
            <p:tmplLst>
              <p:tmpl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0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1" grpId="0"/>
          <p:bldP spid="232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3" grpId="0"/>
          <p:bldP spid="234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5" grpId="0"/>
          <p:bldP spid="236" grpId="0"/>
          <p:bldP spid="237" grpId="0"/>
          <p:bldP spid="238" grpId="0"/>
          <p:bldP spid="239" grpId="0"/>
          <p:bldP spid="240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1" grpId="0" uiExpand="1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2" grpId="0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3" grpId="0" animBg="1"/>
          <p:bldP spid="264" grpId="0" uiExpand="1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2" grpId="0"/>
          <p:bldP spid="273" grpId="0" uiExpand="1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4" grpId="0" uiExpand="1" build="p">
            <p:tmplLst>
              <p:tmpl lvl="1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250" fill="hold"/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250" fill="hold"/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250" fill="hold"/>
                                            <p:tgtEl>
                                              <p:spTgt spid="18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250" fill="hold"/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250" fill="hold"/>
                                            <p:tgtEl>
                                              <p:spTgt spid="18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250" fill="hold"/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250" fill="hold"/>
                                            <p:tgtEl>
                                              <p:spTgt spid="18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250" fill="hold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250" fill="hold"/>
                                            <p:tgtEl>
                                              <p:spTgt spid="1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250" fill="hold"/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250" fill="hold"/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250" fill="hold"/>
                                            <p:tgtEl>
                                              <p:spTgt spid="2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250" fill="hold"/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250" fill="hold"/>
                                            <p:tgtEl>
                                              <p:spTgt spid="2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250" fill="hold"/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250" fill="hold"/>
                                            <p:tgtEl>
                                              <p:spTgt spid="2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250" fill="hold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250" fill="hold"/>
                                            <p:tgtEl>
                                              <p:spTgt spid="2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250" fill="hold"/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250" fill="hold"/>
                                            <p:tgtEl>
                                              <p:spTgt spid="2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25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25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125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125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12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12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125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125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1250" fill="hold"/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1250" fill="hold"/>
                                            <p:tgtEl>
                                              <p:spTgt spid="2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1250" fill="hold"/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1250" fill="hold"/>
                                            <p:tgtEl>
                                              <p:spTgt spid="2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1250" fill="hold"/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1250" fill="hold"/>
                                            <p:tgtEl>
                                              <p:spTgt spid="2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250" fill="hold"/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250" fill="hold"/>
                                            <p:tgtEl>
                                              <p:spTgt spid="2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1500" fill="hold"/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1500" fill="hold"/>
                                            <p:tgtEl>
                                              <p:spTgt spid="2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500" fill="hold"/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1500" fill="hold"/>
                                            <p:tgtEl>
                                              <p:spTgt spid="24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1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1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1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1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1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1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1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1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1500" fill="hold"/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1500" fill="hold"/>
                                            <p:tgtEl>
                                              <p:spTgt spid="2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1500" fill="hold"/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1500" fill="hold"/>
                                            <p:tgtEl>
                                              <p:spTgt spid="26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1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1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1500" fill="hold"/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1500" fill="hold"/>
                                            <p:tgtEl>
                                              <p:spTgt spid="2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1500" fill="hold"/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1500" fill="hold"/>
                                            <p:tgtEl>
                                              <p:spTgt spid="27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1500" fill="hold"/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1500" fill="hold"/>
                                            <p:tgtEl>
                                              <p:spTgt spid="2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1500" fill="hold"/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1500" fill="hold"/>
                                            <p:tgtEl>
                                              <p:spTgt spid="27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1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1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1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1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1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1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animBg="1"/>
          <p:bldP spid="147" grpId="0" animBg="1"/>
          <p:bldP spid="118" grpId="0" animBg="1"/>
          <p:bldP spid="39" grpId="0" animBg="1"/>
          <p:bldP spid="132" grpId="0" animBg="1"/>
          <p:bldP spid="148" grpId="0" animBg="1"/>
          <p:bldP spid="146" grpId="0" animBg="1"/>
          <p:bldP spid="123" grpId="0" animBg="1"/>
          <p:bldP spid="129" grpId="0" animBg="1"/>
          <p:bldP spid="152" grpId="0" animBg="1"/>
          <p:bldP spid="153" grpId="0" animBg="1"/>
          <p:bldP spid="117" grpId="0" animBg="1"/>
          <p:bldP spid="114" grpId="0" animBg="1"/>
          <p:bldP spid="110" grpId="0" animBg="1"/>
          <p:bldP spid="173" grpId="0" animBg="1"/>
          <p:bldP spid="176" grpId="0" animBg="1"/>
          <p:bldP spid="170" grpId="0" animBg="1"/>
          <p:bldP spid="151" grpId="0" animBg="1"/>
          <p:bldP spid="89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8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8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0" grpId="0" animBg="1"/>
          <p:bldP spid="181" grpId="0" build="p" animBg="1">
            <p:tmplLst>
              <p:tmpl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18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2" grpId="0" build="p" animBg="1">
            <p:tmplLst>
              <p:tmpl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18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0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1" grpId="0"/>
          <p:bldP spid="232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3" grpId="0"/>
          <p:bldP spid="234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5" grpId="0"/>
          <p:bldP spid="236" grpId="0"/>
          <p:bldP spid="237" grpId="0"/>
          <p:bldP spid="238" grpId="0"/>
          <p:bldP spid="239" grpId="0"/>
          <p:bldP spid="240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4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1" grpId="0" uiExpand="1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250" fill="hold"/>
                            <p:tgtEl>
                              <p:spTgt spid="24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2" grpId="0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4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3" grpId="0" animBg="1"/>
          <p:bldP spid="264" grpId="0" uiExpand="1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6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2" grpId="0"/>
          <p:bldP spid="273" grpId="0" uiExpand="1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7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4" grpId="0" uiExpand="1" build="p">
            <p:tmplLst>
              <p:tmpl lvl="1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7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5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02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 89">
            <a:extLst>
              <a:ext uri="{FF2B5EF4-FFF2-40B4-BE49-F238E27FC236}">
                <a16:creationId xmlns:a16="http://schemas.microsoft.com/office/drawing/2014/main" id="{92B94FF6-6576-2F4A-8CD8-EB2072085883}"/>
              </a:ext>
            </a:extLst>
          </p:cNvPr>
          <p:cNvSpPr>
            <a:spLocks noChangeAspect="1"/>
          </p:cNvSpPr>
          <p:nvPr userDrawn="1"/>
        </p:nvSpPr>
        <p:spPr>
          <a:xfrm>
            <a:off x="6929175" y="1454596"/>
            <a:ext cx="4800455" cy="4800455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18900000" scaled="1"/>
            <a:tileRect/>
          </a:gradFill>
          <a:ln w="3175">
            <a:noFill/>
          </a:ln>
          <a:effectLst>
            <a:outerShdw blurRad="292100" dist="177800" dir="8100000" algn="tr" rotWithShape="0">
              <a:prstClr val="black">
                <a:alpha val="6000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926" y="312374"/>
            <a:ext cx="6119634" cy="33382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841205-A324-334B-80A7-C167270D56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676516" y="307663"/>
            <a:ext cx="2053114" cy="277967"/>
          </a:xfrm>
          <a:prstGeom prst="round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900" b="1">
                <a:solidFill>
                  <a:schemeClr val="tx2">
                    <a:alpha val="53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EG" dirty="0"/>
              <a:t>Persona Name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03119E-AC4B-ADF0-BD1F-AD0AE4A397A8}"/>
              </a:ext>
            </a:extLst>
          </p:cNvPr>
          <p:cNvGrpSpPr/>
          <p:nvPr userDrawn="1"/>
        </p:nvGrpSpPr>
        <p:grpSpPr>
          <a:xfrm>
            <a:off x="6929175" y="1674153"/>
            <a:ext cx="3172066" cy="4322663"/>
            <a:chOff x="6929175" y="1674153"/>
            <a:chExt cx="3172066" cy="4322663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2BB5341-B186-2644-8326-95EE1D29D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29175" y="3854824"/>
              <a:ext cx="1979724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E6A2E7B-849D-2A4D-8529-00F2B96DBAC8}"/>
                </a:ext>
              </a:extLst>
            </p:cNvPr>
            <p:cNvCxnSpPr>
              <a:cxnSpLocks/>
            </p:cNvCxnSpPr>
            <p:nvPr userDrawn="1"/>
          </p:nvCxnSpPr>
          <p:spPr>
            <a:xfrm rot="18360000">
              <a:off x="9111379" y="2664015"/>
              <a:ext cx="1979724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2ECCA44-709A-744C-B9F3-FA4314AAF794}"/>
                </a:ext>
              </a:extLst>
            </p:cNvPr>
            <p:cNvCxnSpPr>
              <a:cxnSpLocks/>
            </p:cNvCxnSpPr>
            <p:nvPr userDrawn="1"/>
          </p:nvCxnSpPr>
          <p:spPr>
            <a:xfrm rot="3240000" flipV="1">
              <a:off x="9111379" y="5006954"/>
              <a:ext cx="1979724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E244019-14EB-9749-B1DF-F165FD3A243D}"/>
              </a:ext>
            </a:extLst>
          </p:cNvPr>
          <p:cNvSpPr/>
          <p:nvPr userDrawn="1"/>
        </p:nvSpPr>
        <p:spPr>
          <a:xfrm>
            <a:off x="8737578" y="3262999"/>
            <a:ext cx="1183648" cy="118364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08746" dist="199583" dir="5400000" algn="t" rotWithShape="0">
              <a:prstClr val="black">
                <a:alpha val="663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 userDrawn="1"/>
        </p:nvSpPr>
        <p:spPr>
          <a:xfrm>
            <a:off x="646926" y="1476894"/>
            <a:ext cx="4805905" cy="4760394"/>
          </a:xfrm>
          <a:prstGeom prst="roundRect">
            <a:avLst>
              <a:gd name="adj" fmla="val 1517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1"/>
            <a:tileRect/>
          </a:gradFill>
          <a:ln w="3175">
            <a:noFill/>
          </a:ln>
          <a:effectLst>
            <a:outerShdw blurRad="297472" dist="182436" dir="2700000" algn="tl" rotWithShape="0">
              <a:prstClr val="black">
                <a:alpha val="6072"/>
              </a:prstClr>
            </a:outerShdw>
          </a:effectLst>
        </p:spPr>
        <p:txBody>
          <a:bodyPr tIns="540000"/>
          <a:lstStyle/>
          <a:p>
            <a:pPr marL="205200" lvl="0" indent="-169200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1050" b="0" i="0" baseline="30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3FB019-C3D3-EFCD-4600-22CD6B71398D}"/>
              </a:ext>
            </a:extLst>
          </p:cNvPr>
          <p:cNvGrpSpPr/>
          <p:nvPr userDrawn="1"/>
        </p:nvGrpSpPr>
        <p:grpSpPr>
          <a:xfrm>
            <a:off x="646926" y="1476894"/>
            <a:ext cx="4805905" cy="4760393"/>
            <a:chOff x="646926" y="1476894"/>
            <a:chExt cx="4805905" cy="476039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AF14AC5-C753-9742-A5F4-42BC3C9ACB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0993" y="1476894"/>
              <a:ext cx="1946407" cy="2015274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AF333C9-B6C2-AA4F-9A95-C88D5E2B3F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46926" y="4224016"/>
              <a:ext cx="2038120" cy="201327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D6F927D-A3A7-C544-A305-29F6CEC53891}"/>
                </a:ext>
              </a:extLst>
            </p:cNvPr>
            <p:cNvCxnSpPr>
              <a:cxnSpLocks/>
              <a:endCxn id="39" idx="3"/>
            </p:cNvCxnSpPr>
            <p:nvPr userDrawn="1"/>
          </p:nvCxnSpPr>
          <p:spPr>
            <a:xfrm>
              <a:off x="3527816" y="3857092"/>
              <a:ext cx="192501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2F54A1C2-87DC-6D4B-BB03-55E79C8A3C08}"/>
              </a:ext>
            </a:extLst>
          </p:cNvPr>
          <p:cNvSpPr/>
          <p:nvPr userDrawn="1"/>
        </p:nvSpPr>
        <p:spPr>
          <a:xfrm>
            <a:off x="2474409" y="3281621"/>
            <a:ext cx="1150939" cy="115093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08746" dist="199583" dir="5400000" algn="t" rotWithShape="0">
              <a:prstClr val="black">
                <a:alpha val="663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F05A5-987B-544B-AD8F-F395297BF869}"/>
              </a:ext>
            </a:extLst>
          </p:cNvPr>
          <p:cNvSpPr txBox="1"/>
          <p:nvPr userDrawn="1"/>
        </p:nvSpPr>
        <p:spPr>
          <a:xfrm>
            <a:off x="1248600" y="928949"/>
            <a:ext cx="360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D731B-FA15-7745-8F66-56F4BF6CC169}"/>
              </a:ext>
            </a:extLst>
          </p:cNvPr>
          <p:cNvSpPr txBox="1"/>
          <p:nvPr userDrawn="1"/>
        </p:nvSpPr>
        <p:spPr>
          <a:xfrm>
            <a:off x="7528124" y="928949"/>
            <a:ext cx="360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Client Profile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04846-CEEC-D449-9112-4EB61F2445E2}"/>
              </a:ext>
            </a:extLst>
          </p:cNvPr>
          <p:cNvSpPr txBox="1"/>
          <p:nvPr userDrawn="1"/>
        </p:nvSpPr>
        <p:spPr>
          <a:xfrm>
            <a:off x="855772" y="3416107"/>
            <a:ext cx="1525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Products &amp; Services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033FC8D-8B68-7346-A59A-37A1F5DE050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120160" y="2393244"/>
            <a:ext cx="1592755" cy="307333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None/>
              <a:defRPr sz="1400" b="0" i="0" baseline="30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Your Great text Here</a:t>
            </a:r>
          </a:p>
          <a:p>
            <a:pPr lvl="0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5FEE91-F0D2-4D48-9BEB-E14B6F49996E}"/>
              </a:ext>
            </a:extLst>
          </p:cNvPr>
          <p:cNvSpPr txBox="1"/>
          <p:nvPr userDrawn="1"/>
        </p:nvSpPr>
        <p:spPr>
          <a:xfrm>
            <a:off x="3143250" y="2108194"/>
            <a:ext cx="159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Gain Creator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D531D3D-23CE-FD40-AB26-18BD1BB93D7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90180" y="5152441"/>
            <a:ext cx="1592755" cy="307333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None/>
              <a:defRPr sz="1400" b="0" i="0" baseline="30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Your Great text Here</a:t>
            </a:r>
          </a:p>
          <a:p>
            <a:pPr lvl="0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33E26-E526-1E46-8EDE-9EE35DB63C48}"/>
              </a:ext>
            </a:extLst>
          </p:cNvPr>
          <p:cNvSpPr txBox="1"/>
          <p:nvPr userDrawn="1"/>
        </p:nvSpPr>
        <p:spPr>
          <a:xfrm>
            <a:off x="3143250" y="4867391"/>
            <a:ext cx="159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Pains Relivers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D61916F3-60FF-2F4D-B41F-2FB4BA1C38D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995553" y="3701157"/>
            <a:ext cx="1432723" cy="307333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36000" indent="0" algn="r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None/>
              <a:defRPr sz="1400" b="0" i="0" baseline="30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Your Great text Here</a:t>
            </a:r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3B5DB9-E53E-6B41-B036-249611AAE647}"/>
              </a:ext>
            </a:extLst>
          </p:cNvPr>
          <p:cNvSpPr txBox="1"/>
          <p:nvPr userDrawn="1"/>
        </p:nvSpPr>
        <p:spPr>
          <a:xfrm>
            <a:off x="9989355" y="3416107"/>
            <a:ext cx="1438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Jobs-to-be-done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FFEA8F8F-D361-A044-94C7-9CFFC081B50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30543" y="2542242"/>
            <a:ext cx="1592755" cy="307333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36000" indent="0" algn="r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None/>
              <a:defRPr sz="1400" b="0" i="0" baseline="30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Your Great text Here</a:t>
            </a:r>
          </a:p>
          <a:p>
            <a:pPr lvl="0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7162AA-FDA0-0846-8E90-8EB21FE550E1}"/>
              </a:ext>
            </a:extLst>
          </p:cNvPr>
          <p:cNvSpPr txBox="1"/>
          <p:nvPr userDrawn="1"/>
        </p:nvSpPr>
        <p:spPr>
          <a:xfrm>
            <a:off x="8015415" y="2257192"/>
            <a:ext cx="159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Gains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151858D-2471-574A-ADBE-4631F811F83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30543" y="5320853"/>
            <a:ext cx="1592755" cy="307333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36000" indent="0" algn="r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.Hiragino Kaku Gothic Interface W3"/>
              <a:buNone/>
              <a:defRPr sz="1400" b="0" i="0" baseline="30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Your Great text Here</a:t>
            </a:r>
          </a:p>
          <a:p>
            <a:pPr lvl="0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6D4834-65C2-F64A-A43C-56CBBB2F3F46}"/>
              </a:ext>
            </a:extLst>
          </p:cNvPr>
          <p:cNvSpPr txBox="1"/>
          <p:nvPr userDrawn="1"/>
        </p:nvSpPr>
        <p:spPr>
          <a:xfrm>
            <a:off x="8015415" y="5035803"/>
            <a:ext cx="159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Pains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DD76D1-1A02-D84E-80A1-C41F2E5C382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75282" y="3677717"/>
            <a:ext cx="1519615" cy="26161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Your Great text Here</a:t>
            </a:r>
          </a:p>
        </p:txBody>
      </p:sp>
      <p:sp>
        <p:nvSpPr>
          <p:cNvPr id="76" name="Graphic 12">
            <a:extLst>
              <a:ext uri="{FF2B5EF4-FFF2-40B4-BE49-F238E27FC236}">
                <a16:creationId xmlns:a16="http://schemas.microsoft.com/office/drawing/2014/main" id="{B5DAB2B3-A9D5-CE40-89FA-CB592BAB9E39}"/>
              </a:ext>
            </a:extLst>
          </p:cNvPr>
          <p:cNvSpPr>
            <a:spLocks noChangeAspect="1"/>
          </p:cNvSpPr>
          <p:nvPr/>
        </p:nvSpPr>
        <p:spPr>
          <a:xfrm>
            <a:off x="966423" y="3164911"/>
            <a:ext cx="198000" cy="198000"/>
          </a:xfrm>
          <a:custGeom>
            <a:avLst/>
            <a:gdLst>
              <a:gd name="connsiteX0" fmla="*/ 100757 w 241816"/>
              <a:gd name="connsiteY0" fmla="*/ 60454 h 241816"/>
              <a:gd name="connsiteX1" fmla="*/ 100757 w 241816"/>
              <a:gd name="connsiteY1" fmla="*/ 0 h 241816"/>
              <a:gd name="connsiteX2" fmla="*/ 141059 w 241816"/>
              <a:gd name="connsiteY2" fmla="*/ 0 h 241816"/>
              <a:gd name="connsiteX3" fmla="*/ 141059 w 241816"/>
              <a:gd name="connsiteY3" fmla="*/ 60454 h 241816"/>
              <a:gd name="connsiteX4" fmla="*/ 120908 w 241816"/>
              <a:gd name="connsiteY4" fmla="*/ 80605 h 241816"/>
              <a:gd name="connsiteX5" fmla="*/ 100757 w 241816"/>
              <a:gd name="connsiteY5" fmla="*/ 60454 h 241816"/>
              <a:gd name="connsiteX6" fmla="*/ 161211 w 241816"/>
              <a:gd name="connsiteY6" fmla="*/ 50378 h 241816"/>
              <a:gd name="connsiteX7" fmla="*/ 241816 w 241816"/>
              <a:gd name="connsiteY7" fmla="*/ 50378 h 241816"/>
              <a:gd name="connsiteX8" fmla="*/ 191438 w 241816"/>
              <a:gd name="connsiteY8" fmla="*/ 0 h 241816"/>
              <a:gd name="connsiteX9" fmla="*/ 161211 w 241816"/>
              <a:gd name="connsiteY9" fmla="*/ 0 h 241816"/>
              <a:gd name="connsiteX10" fmla="*/ 80605 w 241816"/>
              <a:gd name="connsiteY10" fmla="*/ 0 h 241816"/>
              <a:gd name="connsiteX11" fmla="*/ 50378 w 241816"/>
              <a:gd name="connsiteY11" fmla="*/ 0 h 241816"/>
              <a:gd name="connsiteX12" fmla="*/ 0 w 241816"/>
              <a:gd name="connsiteY12" fmla="*/ 50378 h 241816"/>
              <a:gd name="connsiteX13" fmla="*/ 80605 w 241816"/>
              <a:gd name="connsiteY13" fmla="*/ 50378 h 241816"/>
              <a:gd name="connsiteX14" fmla="*/ 241816 w 241816"/>
              <a:gd name="connsiteY14" fmla="*/ 70530 h 241816"/>
              <a:gd name="connsiteX15" fmla="*/ 241816 w 241816"/>
              <a:gd name="connsiteY15" fmla="*/ 191438 h 241816"/>
              <a:gd name="connsiteX16" fmla="*/ 191438 w 241816"/>
              <a:gd name="connsiteY16" fmla="*/ 241816 h 241816"/>
              <a:gd name="connsiteX17" fmla="*/ 50378 w 241816"/>
              <a:gd name="connsiteY17" fmla="*/ 241816 h 241816"/>
              <a:gd name="connsiteX18" fmla="*/ 0 w 241816"/>
              <a:gd name="connsiteY18" fmla="*/ 191438 h 241816"/>
              <a:gd name="connsiteX19" fmla="*/ 0 w 241816"/>
              <a:gd name="connsiteY19" fmla="*/ 70530 h 241816"/>
              <a:gd name="connsiteX20" fmla="*/ 82036 w 241816"/>
              <a:gd name="connsiteY20" fmla="*/ 70530 h 241816"/>
              <a:gd name="connsiteX21" fmla="*/ 130801 w 241816"/>
              <a:gd name="connsiteY21" fmla="*/ 99508 h 241816"/>
              <a:gd name="connsiteX22" fmla="*/ 159780 w 241816"/>
              <a:gd name="connsiteY22" fmla="*/ 70530 h 241816"/>
              <a:gd name="connsiteX23" fmla="*/ 201513 w 241816"/>
              <a:gd name="connsiteY23" fmla="*/ 191438 h 241816"/>
              <a:gd name="connsiteX24" fmla="*/ 191438 w 241816"/>
              <a:gd name="connsiteY24" fmla="*/ 181362 h 241816"/>
              <a:gd name="connsiteX25" fmla="*/ 161211 w 241816"/>
              <a:gd name="connsiteY25" fmla="*/ 181362 h 241816"/>
              <a:gd name="connsiteX26" fmla="*/ 151135 w 241816"/>
              <a:gd name="connsiteY26" fmla="*/ 191438 h 241816"/>
              <a:gd name="connsiteX27" fmla="*/ 161211 w 241816"/>
              <a:gd name="connsiteY27" fmla="*/ 201513 h 241816"/>
              <a:gd name="connsiteX28" fmla="*/ 191438 w 241816"/>
              <a:gd name="connsiteY28" fmla="*/ 201513 h 241816"/>
              <a:gd name="connsiteX29" fmla="*/ 201513 w 241816"/>
              <a:gd name="connsiteY29" fmla="*/ 191438 h 2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1816" h="241816">
                <a:moveTo>
                  <a:pt x="100757" y="60454"/>
                </a:moveTo>
                <a:lnTo>
                  <a:pt x="100757" y="0"/>
                </a:lnTo>
                <a:lnTo>
                  <a:pt x="141059" y="0"/>
                </a:lnTo>
                <a:lnTo>
                  <a:pt x="141059" y="60454"/>
                </a:lnTo>
                <a:cubicBezTo>
                  <a:pt x="141059" y="71583"/>
                  <a:pt x="132038" y="80605"/>
                  <a:pt x="120908" y="80605"/>
                </a:cubicBezTo>
                <a:cubicBezTo>
                  <a:pt x="109778" y="80605"/>
                  <a:pt x="100757" y="71583"/>
                  <a:pt x="100757" y="60454"/>
                </a:cubicBezTo>
                <a:close/>
                <a:moveTo>
                  <a:pt x="161211" y="50378"/>
                </a:moveTo>
                <a:lnTo>
                  <a:pt x="241816" y="50378"/>
                </a:lnTo>
                <a:cubicBezTo>
                  <a:pt x="241783" y="22569"/>
                  <a:pt x="219248" y="33"/>
                  <a:pt x="191438" y="0"/>
                </a:cubicBezTo>
                <a:lnTo>
                  <a:pt x="161211" y="0"/>
                </a:lnTo>
                <a:close/>
                <a:moveTo>
                  <a:pt x="80605" y="0"/>
                </a:moveTo>
                <a:lnTo>
                  <a:pt x="50378" y="0"/>
                </a:lnTo>
                <a:cubicBezTo>
                  <a:pt x="22569" y="33"/>
                  <a:pt x="33" y="22569"/>
                  <a:pt x="0" y="50378"/>
                </a:cubicBezTo>
                <a:lnTo>
                  <a:pt x="80605" y="50378"/>
                </a:lnTo>
                <a:close/>
                <a:moveTo>
                  <a:pt x="241816" y="70530"/>
                </a:moveTo>
                <a:lnTo>
                  <a:pt x="241816" y="191438"/>
                </a:lnTo>
                <a:cubicBezTo>
                  <a:pt x="241783" y="219248"/>
                  <a:pt x="219248" y="241783"/>
                  <a:pt x="191438" y="241816"/>
                </a:cubicBezTo>
                <a:lnTo>
                  <a:pt x="50378" y="241816"/>
                </a:lnTo>
                <a:cubicBezTo>
                  <a:pt x="22569" y="241783"/>
                  <a:pt x="33" y="219248"/>
                  <a:pt x="0" y="191438"/>
                </a:cubicBezTo>
                <a:lnTo>
                  <a:pt x="0" y="70530"/>
                </a:lnTo>
                <a:lnTo>
                  <a:pt x="82036" y="70530"/>
                </a:lnTo>
                <a:cubicBezTo>
                  <a:pt x="87500" y="91998"/>
                  <a:pt x="109333" y="104972"/>
                  <a:pt x="130801" y="99508"/>
                </a:cubicBezTo>
                <a:cubicBezTo>
                  <a:pt x="145039" y="95884"/>
                  <a:pt x="156157" y="84767"/>
                  <a:pt x="159780" y="70530"/>
                </a:cubicBezTo>
                <a:close/>
                <a:moveTo>
                  <a:pt x="201513" y="191438"/>
                </a:moveTo>
                <a:cubicBezTo>
                  <a:pt x="201513" y="185873"/>
                  <a:pt x="197002" y="181362"/>
                  <a:pt x="191438" y="181362"/>
                </a:cubicBezTo>
                <a:lnTo>
                  <a:pt x="161211" y="181362"/>
                </a:lnTo>
                <a:cubicBezTo>
                  <a:pt x="155646" y="181362"/>
                  <a:pt x="151135" y="185873"/>
                  <a:pt x="151135" y="191438"/>
                </a:cubicBezTo>
                <a:cubicBezTo>
                  <a:pt x="151135" y="197002"/>
                  <a:pt x="155646" y="201513"/>
                  <a:pt x="161211" y="201513"/>
                </a:cubicBezTo>
                <a:lnTo>
                  <a:pt x="191438" y="201513"/>
                </a:lnTo>
                <a:cubicBezTo>
                  <a:pt x="197002" y="201513"/>
                  <a:pt x="201513" y="197002"/>
                  <a:pt x="201513" y="191438"/>
                </a:cubicBezTo>
                <a:close/>
              </a:path>
            </a:pathLst>
          </a:custGeom>
          <a:solidFill>
            <a:srgbClr val="FFFFFF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77" name="Graphic 14">
            <a:extLst>
              <a:ext uri="{FF2B5EF4-FFF2-40B4-BE49-F238E27FC236}">
                <a16:creationId xmlns:a16="http://schemas.microsoft.com/office/drawing/2014/main" id="{51937589-3D93-794C-B917-C062808C71B9}"/>
              </a:ext>
            </a:extLst>
          </p:cNvPr>
          <p:cNvSpPr/>
          <p:nvPr/>
        </p:nvSpPr>
        <p:spPr>
          <a:xfrm>
            <a:off x="2777895" y="3519836"/>
            <a:ext cx="594616" cy="594616"/>
          </a:xfrm>
          <a:custGeom>
            <a:avLst/>
            <a:gdLst>
              <a:gd name="connsiteX0" fmla="*/ 20151 w 241816"/>
              <a:gd name="connsiteY0" fmla="*/ 151135 h 241816"/>
              <a:gd name="connsiteX1" fmla="*/ 110832 w 241816"/>
              <a:gd name="connsiteY1" fmla="*/ 151135 h 241816"/>
              <a:gd name="connsiteX2" fmla="*/ 110832 w 241816"/>
              <a:gd name="connsiteY2" fmla="*/ 241816 h 241816"/>
              <a:gd name="connsiteX3" fmla="*/ 70530 w 241816"/>
              <a:gd name="connsiteY3" fmla="*/ 241816 h 241816"/>
              <a:gd name="connsiteX4" fmla="*/ 20151 w 241816"/>
              <a:gd name="connsiteY4" fmla="*/ 191438 h 241816"/>
              <a:gd name="connsiteX5" fmla="*/ 241816 w 241816"/>
              <a:gd name="connsiteY5" fmla="*/ 110832 h 241816"/>
              <a:gd name="connsiteX6" fmla="*/ 221665 w 241816"/>
              <a:gd name="connsiteY6" fmla="*/ 130984 h 241816"/>
              <a:gd name="connsiteX7" fmla="*/ 130984 w 241816"/>
              <a:gd name="connsiteY7" fmla="*/ 130984 h 241816"/>
              <a:gd name="connsiteX8" fmla="*/ 130984 w 241816"/>
              <a:gd name="connsiteY8" fmla="*/ 90248 h 241816"/>
              <a:gd name="connsiteX9" fmla="*/ 120908 w 241816"/>
              <a:gd name="connsiteY9" fmla="*/ 90681 h 241816"/>
              <a:gd name="connsiteX10" fmla="*/ 110832 w 241816"/>
              <a:gd name="connsiteY10" fmla="*/ 90248 h 241816"/>
              <a:gd name="connsiteX11" fmla="*/ 110832 w 241816"/>
              <a:gd name="connsiteY11" fmla="*/ 130984 h 241816"/>
              <a:gd name="connsiteX12" fmla="*/ 20151 w 241816"/>
              <a:gd name="connsiteY12" fmla="*/ 130984 h 241816"/>
              <a:gd name="connsiteX13" fmla="*/ 0 w 241816"/>
              <a:gd name="connsiteY13" fmla="*/ 110832 h 241816"/>
              <a:gd name="connsiteX14" fmla="*/ 40303 w 241816"/>
              <a:gd name="connsiteY14" fmla="*/ 70530 h 241816"/>
              <a:gd name="connsiteX15" fmla="*/ 57814 w 241816"/>
              <a:gd name="connsiteY15" fmla="*/ 70530 h 241816"/>
              <a:gd name="connsiteX16" fmla="*/ 40303 w 241816"/>
              <a:gd name="connsiteY16" fmla="*/ 30227 h 241816"/>
              <a:gd name="connsiteX17" fmla="*/ 50378 w 241816"/>
              <a:gd name="connsiteY17" fmla="*/ 20151 h 241816"/>
              <a:gd name="connsiteX18" fmla="*/ 60454 w 241816"/>
              <a:gd name="connsiteY18" fmla="*/ 30227 h 241816"/>
              <a:gd name="connsiteX19" fmla="*/ 102510 w 241816"/>
              <a:gd name="connsiteY19" fmla="*/ 68928 h 241816"/>
              <a:gd name="connsiteX20" fmla="*/ 90681 w 241816"/>
              <a:gd name="connsiteY20" fmla="*/ 30227 h 241816"/>
              <a:gd name="connsiteX21" fmla="*/ 120908 w 241816"/>
              <a:gd name="connsiteY21" fmla="*/ 0 h 241816"/>
              <a:gd name="connsiteX22" fmla="*/ 151135 w 241816"/>
              <a:gd name="connsiteY22" fmla="*/ 30227 h 241816"/>
              <a:gd name="connsiteX23" fmla="*/ 139306 w 241816"/>
              <a:gd name="connsiteY23" fmla="*/ 68928 h 241816"/>
              <a:gd name="connsiteX24" fmla="*/ 181362 w 241816"/>
              <a:gd name="connsiteY24" fmla="*/ 30227 h 241816"/>
              <a:gd name="connsiteX25" fmla="*/ 191438 w 241816"/>
              <a:gd name="connsiteY25" fmla="*/ 20151 h 241816"/>
              <a:gd name="connsiteX26" fmla="*/ 201513 w 241816"/>
              <a:gd name="connsiteY26" fmla="*/ 30227 h 241816"/>
              <a:gd name="connsiteX27" fmla="*/ 184002 w 241816"/>
              <a:gd name="connsiteY27" fmla="*/ 70530 h 241816"/>
              <a:gd name="connsiteX28" fmla="*/ 201513 w 241816"/>
              <a:gd name="connsiteY28" fmla="*/ 70530 h 241816"/>
              <a:gd name="connsiteX29" fmla="*/ 241816 w 241816"/>
              <a:gd name="connsiteY29" fmla="*/ 110832 h 241816"/>
              <a:gd name="connsiteX30" fmla="*/ 110832 w 241816"/>
              <a:gd name="connsiteY30" fmla="*/ 30227 h 241816"/>
              <a:gd name="connsiteX31" fmla="*/ 120908 w 241816"/>
              <a:gd name="connsiteY31" fmla="*/ 60585 h 241816"/>
              <a:gd name="connsiteX32" fmla="*/ 130984 w 241816"/>
              <a:gd name="connsiteY32" fmla="*/ 30227 h 241816"/>
              <a:gd name="connsiteX33" fmla="*/ 120908 w 241816"/>
              <a:gd name="connsiteY33" fmla="*/ 20151 h 241816"/>
              <a:gd name="connsiteX34" fmla="*/ 110832 w 241816"/>
              <a:gd name="connsiteY34" fmla="*/ 30227 h 241816"/>
              <a:gd name="connsiteX35" fmla="*/ 130984 w 241816"/>
              <a:gd name="connsiteY35" fmla="*/ 241816 h 241816"/>
              <a:gd name="connsiteX36" fmla="*/ 171286 w 241816"/>
              <a:gd name="connsiteY36" fmla="*/ 241816 h 241816"/>
              <a:gd name="connsiteX37" fmla="*/ 221665 w 241816"/>
              <a:gd name="connsiteY37" fmla="*/ 191438 h 241816"/>
              <a:gd name="connsiteX38" fmla="*/ 221665 w 241816"/>
              <a:gd name="connsiteY38" fmla="*/ 151135 h 241816"/>
              <a:gd name="connsiteX39" fmla="*/ 130984 w 241816"/>
              <a:gd name="connsiteY39" fmla="*/ 151135 h 2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1816" h="241816">
                <a:moveTo>
                  <a:pt x="20151" y="151135"/>
                </a:moveTo>
                <a:lnTo>
                  <a:pt x="110832" y="151135"/>
                </a:lnTo>
                <a:lnTo>
                  <a:pt x="110832" y="241816"/>
                </a:lnTo>
                <a:lnTo>
                  <a:pt x="70530" y="241816"/>
                </a:lnTo>
                <a:cubicBezTo>
                  <a:pt x="42707" y="241816"/>
                  <a:pt x="20151" y="219261"/>
                  <a:pt x="20151" y="191438"/>
                </a:cubicBezTo>
                <a:close/>
                <a:moveTo>
                  <a:pt x="241816" y="110832"/>
                </a:moveTo>
                <a:cubicBezTo>
                  <a:pt x="241816" y="121962"/>
                  <a:pt x="232794" y="130984"/>
                  <a:pt x="221665" y="130984"/>
                </a:cubicBezTo>
                <a:lnTo>
                  <a:pt x="130984" y="130984"/>
                </a:lnTo>
                <a:lnTo>
                  <a:pt x="130984" y="90248"/>
                </a:lnTo>
                <a:cubicBezTo>
                  <a:pt x="127598" y="90510"/>
                  <a:pt x="124223" y="90681"/>
                  <a:pt x="120908" y="90681"/>
                </a:cubicBezTo>
                <a:cubicBezTo>
                  <a:pt x="117593" y="90681"/>
                  <a:pt x="114218" y="90510"/>
                  <a:pt x="110832" y="90248"/>
                </a:cubicBezTo>
                <a:lnTo>
                  <a:pt x="110832" y="130984"/>
                </a:lnTo>
                <a:lnTo>
                  <a:pt x="20151" y="130984"/>
                </a:lnTo>
                <a:cubicBezTo>
                  <a:pt x="9022" y="130984"/>
                  <a:pt x="0" y="121962"/>
                  <a:pt x="0" y="110832"/>
                </a:cubicBezTo>
                <a:cubicBezTo>
                  <a:pt x="0" y="88574"/>
                  <a:pt x="18044" y="70530"/>
                  <a:pt x="40303" y="70530"/>
                </a:cubicBezTo>
                <a:lnTo>
                  <a:pt x="57814" y="70530"/>
                </a:lnTo>
                <a:cubicBezTo>
                  <a:pt x="46281" y="60363"/>
                  <a:pt x="39864" y="45595"/>
                  <a:pt x="40303" y="30227"/>
                </a:cubicBezTo>
                <a:cubicBezTo>
                  <a:pt x="40303" y="24662"/>
                  <a:pt x="44814" y="20151"/>
                  <a:pt x="50378" y="20151"/>
                </a:cubicBezTo>
                <a:cubicBezTo>
                  <a:pt x="55943" y="20151"/>
                  <a:pt x="60454" y="24662"/>
                  <a:pt x="60454" y="30227"/>
                </a:cubicBezTo>
                <a:cubicBezTo>
                  <a:pt x="60454" y="56645"/>
                  <a:pt x="84343" y="65794"/>
                  <a:pt x="102510" y="68928"/>
                </a:cubicBezTo>
                <a:cubicBezTo>
                  <a:pt x="95805" y="57039"/>
                  <a:pt x="91768" y="43833"/>
                  <a:pt x="90681" y="30227"/>
                </a:cubicBezTo>
                <a:cubicBezTo>
                  <a:pt x="90681" y="13533"/>
                  <a:pt x="104214" y="0"/>
                  <a:pt x="120908" y="0"/>
                </a:cubicBezTo>
                <a:cubicBezTo>
                  <a:pt x="137602" y="0"/>
                  <a:pt x="151135" y="13533"/>
                  <a:pt x="151135" y="30227"/>
                </a:cubicBezTo>
                <a:cubicBezTo>
                  <a:pt x="150048" y="43833"/>
                  <a:pt x="146012" y="57039"/>
                  <a:pt x="139306" y="68928"/>
                </a:cubicBezTo>
                <a:cubicBezTo>
                  <a:pt x="157473" y="65794"/>
                  <a:pt x="181362" y="56645"/>
                  <a:pt x="181362" y="30227"/>
                </a:cubicBezTo>
                <a:cubicBezTo>
                  <a:pt x="181362" y="24662"/>
                  <a:pt x="185873" y="20151"/>
                  <a:pt x="191438" y="20151"/>
                </a:cubicBezTo>
                <a:cubicBezTo>
                  <a:pt x="197002" y="20151"/>
                  <a:pt x="201513" y="24662"/>
                  <a:pt x="201513" y="30227"/>
                </a:cubicBezTo>
                <a:cubicBezTo>
                  <a:pt x="201952" y="45595"/>
                  <a:pt x="195535" y="60363"/>
                  <a:pt x="184002" y="70530"/>
                </a:cubicBezTo>
                <a:lnTo>
                  <a:pt x="201513" y="70530"/>
                </a:lnTo>
                <a:cubicBezTo>
                  <a:pt x="223772" y="70530"/>
                  <a:pt x="241816" y="88574"/>
                  <a:pt x="241816" y="110832"/>
                </a:cubicBezTo>
                <a:close/>
                <a:moveTo>
                  <a:pt x="110832" y="30227"/>
                </a:moveTo>
                <a:cubicBezTo>
                  <a:pt x="112048" y="40936"/>
                  <a:pt x="115480" y="51274"/>
                  <a:pt x="120908" y="60585"/>
                </a:cubicBezTo>
                <a:cubicBezTo>
                  <a:pt x="126336" y="51274"/>
                  <a:pt x="129768" y="40936"/>
                  <a:pt x="130984" y="30227"/>
                </a:cubicBezTo>
                <a:cubicBezTo>
                  <a:pt x="130984" y="24662"/>
                  <a:pt x="126473" y="20151"/>
                  <a:pt x="120908" y="20151"/>
                </a:cubicBezTo>
                <a:cubicBezTo>
                  <a:pt x="115343" y="20151"/>
                  <a:pt x="110832" y="24662"/>
                  <a:pt x="110832" y="30227"/>
                </a:cubicBezTo>
                <a:close/>
                <a:moveTo>
                  <a:pt x="130984" y="241816"/>
                </a:moveTo>
                <a:lnTo>
                  <a:pt x="171286" y="241816"/>
                </a:lnTo>
                <a:cubicBezTo>
                  <a:pt x="199109" y="241816"/>
                  <a:pt x="221665" y="219261"/>
                  <a:pt x="221665" y="191438"/>
                </a:cubicBezTo>
                <a:lnTo>
                  <a:pt x="221665" y="151135"/>
                </a:lnTo>
                <a:lnTo>
                  <a:pt x="130984" y="151135"/>
                </a:lnTo>
                <a:close/>
              </a:path>
            </a:pathLst>
          </a:custGeom>
          <a:solidFill>
            <a:schemeClr val="accent1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62" name="Graphic 28">
            <a:extLst>
              <a:ext uri="{FF2B5EF4-FFF2-40B4-BE49-F238E27FC236}">
                <a16:creationId xmlns:a16="http://schemas.microsoft.com/office/drawing/2014/main" id="{FBAD568B-1E7B-E345-980F-9192177EAC6F}"/>
              </a:ext>
            </a:extLst>
          </p:cNvPr>
          <p:cNvSpPr>
            <a:spLocks noChangeAspect="1"/>
          </p:cNvSpPr>
          <p:nvPr/>
        </p:nvSpPr>
        <p:spPr>
          <a:xfrm>
            <a:off x="9318204" y="2055894"/>
            <a:ext cx="198000" cy="197359"/>
          </a:xfrm>
          <a:custGeom>
            <a:avLst/>
            <a:gdLst>
              <a:gd name="connsiteX0" fmla="*/ 120908 w 241816"/>
              <a:gd name="connsiteY0" fmla="*/ 0 h 241033"/>
              <a:gd name="connsiteX1" fmla="*/ 0 w 241816"/>
              <a:gd name="connsiteY1" fmla="*/ 120908 h 241033"/>
              <a:gd name="connsiteX2" fmla="*/ 241816 w 241816"/>
              <a:gd name="connsiteY2" fmla="*/ 120908 h 241033"/>
              <a:gd name="connsiteX3" fmla="*/ 120908 w 241816"/>
              <a:gd name="connsiteY3" fmla="*/ 0 h 241033"/>
              <a:gd name="connsiteX4" fmla="*/ 156173 w 241816"/>
              <a:gd name="connsiteY4" fmla="*/ 80605 h 241033"/>
              <a:gd name="connsiteX5" fmla="*/ 171286 w 241816"/>
              <a:gd name="connsiteY5" fmla="*/ 95719 h 241033"/>
              <a:gd name="connsiteX6" fmla="*/ 156173 w 241816"/>
              <a:gd name="connsiteY6" fmla="*/ 110832 h 241033"/>
              <a:gd name="connsiteX7" fmla="*/ 141059 w 241816"/>
              <a:gd name="connsiteY7" fmla="*/ 95719 h 241033"/>
              <a:gd name="connsiteX8" fmla="*/ 156173 w 241816"/>
              <a:gd name="connsiteY8" fmla="*/ 80605 h 241033"/>
              <a:gd name="connsiteX9" fmla="*/ 85643 w 241816"/>
              <a:gd name="connsiteY9" fmla="*/ 80605 h 241033"/>
              <a:gd name="connsiteX10" fmla="*/ 100757 w 241816"/>
              <a:gd name="connsiteY10" fmla="*/ 95719 h 241033"/>
              <a:gd name="connsiteX11" fmla="*/ 85643 w 241816"/>
              <a:gd name="connsiteY11" fmla="*/ 110832 h 241033"/>
              <a:gd name="connsiteX12" fmla="*/ 70530 w 241816"/>
              <a:gd name="connsiteY12" fmla="*/ 95719 h 241033"/>
              <a:gd name="connsiteX13" fmla="*/ 85643 w 241816"/>
              <a:gd name="connsiteY13" fmla="*/ 80605 h 241033"/>
              <a:gd name="connsiteX14" fmla="*/ 179770 w 241816"/>
              <a:gd name="connsiteY14" fmla="*/ 156596 h 241033"/>
              <a:gd name="connsiteX15" fmla="*/ 120908 w 241816"/>
              <a:gd name="connsiteY15" fmla="*/ 191438 h 241033"/>
              <a:gd name="connsiteX16" fmla="*/ 61986 w 241816"/>
              <a:gd name="connsiteY16" fmla="*/ 156596 h 241033"/>
              <a:gd name="connsiteX17" fmla="*/ 65034 w 241816"/>
              <a:gd name="connsiteY17" fmla="*/ 142676 h 241033"/>
              <a:gd name="connsiteX18" fmla="*/ 72545 w 241816"/>
              <a:gd name="connsiteY18" fmla="*/ 141301 h 241033"/>
              <a:gd name="connsiteX19" fmla="*/ 120908 w 241816"/>
              <a:gd name="connsiteY19" fmla="*/ 151135 h 241033"/>
              <a:gd name="connsiteX20" fmla="*/ 169191 w 241816"/>
              <a:gd name="connsiteY20" fmla="*/ 141301 h 241033"/>
              <a:gd name="connsiteX21" fmla="*/ 181144 w 241816"/>
              <a:gd name="connsiteY21" fmla="*/ 149057 h 241033"/>
              <a:gd name="connsiteX22" fmla="*/ 179770 w 241816"/>
              <a:gd name="connsiteY22" fmla="*/ 156596 h 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1816" h="241033">
                <a:moveTo>
                  <a:pt x="120908" y="0"/>
                </a:moveTo>
                <a:cubicBezTo>
                  <a:pt x="54162" y="72"/>
                  <a:pt x="72" y="54162"/>
                  <a:pt x="0" y="120908"/>
                </a:cubicBezTo>
                <a:cubicBezTo>
                  <a:pt x="6045" y="281111"/>
                  <a:pt x="235771" y="281041"/>
                  <a:pt x="241816" y="120908"/>
                </a:cubicBezTo>
                <a:cubicBezTo>
                  <a:pt x="241743" y="54162"/>
                  <a:pt x="187653" y="72"/>
                  <a:pt x="120908" y="0"/>
                </a:cubicBezTo>
                <a:close/>
                <a:moveTo>
                  <a:pt x="156173" y="80605"/>
                </a:moveTo>
                <a:cubicBezTo>
                  <a:pt x="164520" y="80605"/>
                  <a:pt x="171286" y="87372"/>
                  <a:pt x="171286" y="95719"/>
                </a:cubicBezTo>
                <a:cubicBezTo>
                  <a:pt x="171286" y="104066"/>
                  <a:pt x="164520" y="110832"/>
                  <a:pt x="156173" y="110832"/>
                </a:cubicBezTo>
                <a:cubicBezTo>
                  <a:pt x="147826" y="110832"/>
                  <a:pt x="141059" y="104066"/>
                  <a:pt x="141059" y="95719"/>
                </a:cubicBezTo>
                <a:cubicBezTo>
                  <a:pt x="141059" y="87372"/>
                  <a:pt x="147826" y="80605"/>
                  <a:pt x="156173" y="80605"/>
                </a:cubicBezTo>
                <a:close/>
                <a:moveTo>
                  <a:pt x="85643" y="80605"/>
                </a:moveTo>
                <a:cubicBezTo>
                  <a:pt x="93990" y="80605"/>
                  <a:pt x="100757" y="87372"/>
                  <a:pt x="100757" y="95719"/>
                </a:cubicBezTo>
                <a:cubicBezTo>
                  <a:pt x="100757" y="104066"/>
                  <a:pt x="93990" y="110832"/>
                  <a:pt x="85643" y="110832"/>
                </a:cubicBezTo>
                <a:cubicBezTo>
                  <a:pt x="77296" y="110832"/>
                  <a:pt x="70530" y="104066"/>
                  <a:pt x="70530" y="95719"/>
                </a:cubicBezTo>
                <a:cubicBezTo>
                  <a:pt x="70530" y="87372"/>
                  <a:pt x="77296" y="80605"/>
                  <a:pt x="85643" y="80605"/>
                </a:cubicBezTo>
                <a:close/>
                <a:moveTo>
                  <a:pt x="179770" y="156596"/>
                </a:moveTo>
                <a:cubicBezTo>
                  <a:pt x="167724" y="177834"/>
                  <a:pt x="145321" y="191093"/>
                  <a:pt x="120908" y="191438"/>
                </a:cubicBezTo>
                <a:cubicBezTo>
                  <a:pt x="96478" y="191096"/>
                  <a:pt x="74056" y="177839"/>
                  <a:pt x="61986" y="156596"/>
                </a:cubicBezTo>
                <a:cubicBezTo>
                  <a:pt x="58984" y="151911"/>
                  <a:pt x="60349" y="145679"/>
                  <a:pt x="65034" y="142676"/>
                </a:cubicBezTo>
                <a:cubicBezTo>
                  <a:pt x="67260" y="141251"/>
                  <a:pt x="69958" y="140757"/>
                  <a:pt x="72545" y="141301"/>
                </a:cubicBezTo>
                <a:cubicBezTo>
                  <a:pt x="88038" y="147138"/>
                  <a:pt x="104366" y="150458"/>
                  <a:pt x="120908" y="151135"/>
                </a:cubicBezTo>
                <a:cubicBezTo>
                  <a:pt x="137423" y="150450"/>
                  <a:pt x="153722" y="147130"/>
                  <a:pt x="169191" y="141301"/>
                </a:cubicBezTo>
                <a:cubicBezTo>
                  <a:pt x="174633" y="140142"/>
                  <a:pt x="179985" y="143615"/>
                  <a:pt x="181144" y="149057"/>
                </a:cubicBezTo>
                <a:cubicBezTo>
                  <a:pt x="181697" y="151653"/>
                  <a:pt x="181203" y="154362"/>
                  <a:pt x="179770" y="156596"/>
                </a:cubicBezTo>
                <a:close/>
              </a:path>
            </a:pathLst>
          </a:custGeom>
          <a:solidFill>
            <a:srgbClr val="FFFFFF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63" name="Graphic 36">
            <a:extLst>
              <a:ext uri="{FF2B5EF4-FFF2-40B4-BE49-F238E27FC236}">
                <a16:creationId xmlns:a16="http://schemas.microsoft.com/office/drawing/2014/main" id="{4727B209-45A5-9E4F-863D-DF43902B3643}"/>
              </a:ext>
            </a:extLst>
          </p:cNvPr>
          <p:cNvSpPr>
            <a:spLocks noChangeAspect="1"/>
          </p:cNvSpPr>
          <p:nvPr/>
        </p:nvSpPr>
        <p:spPr>
          <a:xfrm>
            <a:off x="9318204" y="4775799"/>
            <a:ext cx="198000" cy="198000"/>
          </a:xfrm>
          <a:custGeom>
            <a:avLst/>
            <a:gdLst>
              <a:gd name="connsiteX0" fmla="*/ 120908 w 241816"/>
              <a:gd name="connsiteY0" fmla="*/ 0 h 241816"/>
              <a:gd name="connsiteX1" fmla="*/ 0 w 241816"/>
              <a:gd name="connsiteY1" fmla="*/ 120908 h 241816"/>
              <a:gd name="connsiteX2" fmla="*/ 120908 w 241816"/>
              <a:gd name="connsiteY2" fmla="*/ 241816 h 241816"/>
              <a:gd name="connsiteX3" fmla="*/ 241816 w 241816"/>
              <a:gd name="connsiteY3" fmla="*/ 120908 h 241816"/>
              <a:gd name="connsiteX4" fmla="*/ 120908 w 241816"/>
              <a:gd name="connsiteY4" fmla="*/ 0 h 241816"/>
              <a:gd name="connsiteX5" fmla="*/ 80605 w 241816"/>
              <a:gd name="connsiteY5" fmla="*/ 80605 h 241816"/>
              <a:gd name="connsiteX6" fmla="*/ 100757 w 241816"/>
              <a:gd name="connsiteY6" fmla="*/ 100757 h 241816"/>
              <a:gd name="connsiteX7" fmla="*/ 80605 w 241816"/>
              <a:gd name="connsiteY7" fmla="*/ 110832 h 241816"/>
              <a:gd name="connsiteX8" fmla="*/ 60454 w 241816"/>
              <a:gd name="connsiteY8" fmla="*/ 100757 h 241816"/>
              <a:gd name="connsiteX9" fmla="*/ 80605 w 241816"/>
              <a:gd name="connsiteY9" fmla="*/ 80605 h 241816"/>
              <a:gd name="connsiteX10" fmla="*/ 178803 w 241816"/>
              <a:gd name="connsiteY10" fmla="*/ 178007 h 241816"/>
              <a:gd name="connsiteX11" fmla="*/ 164596 w 241816"/>
              <a:gd name="connsiteY11" fmla="*/ 178823 h 241816"/>
              <a:gd name="connsiteX12" fmla="*/ 120908 w 241816"/>
              <a:gd name="connsiteY12" fmla="*/ 161211 h 241816"/>
              <a:gd name="connsiteX13" fmla="*/ 77220 w 241816"/>
              <a:gd name="connsiteY13" fmla="*/ 178823 h 241816"/>
              <a:gd name="connsiteX14" fmla="*/ 62993 w 241816"/>
              <a:gd name="connsiteY14" fmla="*/ 177997 h 241816"/>
              <a:gd name="connsiteX15" fmla="*/ 63819 w 241816"/>
              <a:gd name="connsiteY15" fmla="*/ 163770 h 241816"/>
              <a:gd name="connsiteX16" fmla="*/ 120908 w 241816"/>
              <a:gd name="connsiteY16" fmla="*/ 141059 h 241816"/>
              <a:gd name="connsiteX17" fmla="*/ 177997 w 241816"/>
              <a:gd name="connsiteY17" fmla="*/ 163770 h 241816"/>
              <a:gd name="connsiteX18" fmla="*/ 178813 w 241816"/>
              <a:gd name="connsiteY18" fmla="*/ 177996 h 241816"/>
              <a:gd name="connsiteX19" fmla="*/ 178803 w 241816"/>
              <a:gd name="connsiteY19" fmla="*/ 178007 h 241816"/>
              <a:gd name="connsiteX20" fmla="*/ 161211 w 241816"/>
              <a:gd name="connsiteY20" fmla="*/ 110832 h 241816"/>
              <a:gd name="connsiteX21" fmla="*/ 141059 w 241816"/>
              <a:gd name="connsiteY21" fmla="*/ 100757 h 241816"/>
              <a:gd name="connsiteX22" fmla="*/ 161211 w 241816"/>
              <a:gd name="connsiteY22" fmla="*/ 80605 h 241816"/>
              <a:gd name="connsiteX23" fmla="*/ 181362 w 241816"/>
              <a:gd name="connsiteY23" fmla="*/ 100757 h 241816"/>
              <a:gd name="connsiteX24" fmla="*/ 161211 w 241816"/>
              <a:gd name="connsiteY24" fmla="*/ 110832 h 2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816" h="241816">
                <a:moveTo>
                  <a:pt x="120908" y="0"/>
                </a:moveTo>
                <a:cubicBezTo>
                  <a:pt x="54132" y="0"/>
                  <a:pt x="0" y="54132"/>
                  <a:pt x="0" y="120908"/>
                </a:cubicBezTo>
                <a:cubicBezTo>
                  <a:pt x="0" y="187683"/>
                  <a:pt x="54132" y="241816"/>
                  <a:pt x="120908" y="241816"/>
                </a:cubicBezTo>
                <a:cubicBezTo>
                  <a:pt x="187683" y="241816"/>
                  <a:pt x="241816" y="187683"/>
                  <a:pt x="241816" y="120908"/>
                </a:cubicBezTo>
                <a:cubicBezTo>
                  <a:pt x="241743" y="54162"/>
                  <a:pt x="187653" y="72"/>
                  <a:pt x="120908" y="0"/>
                </a:cubicBezTo>
                <a:close/>
                <a:moveTo>
                  <a:pt x="80605" y="80605"/>
                </a:moveTo>
                <a:cubicBezTo>
                  <a:pt x="91735" y="80605"/>
                  <a:pt x="100757" y="89627"/>
                  <a:pt x="100757" y="100757"/>
                </a:cubicBezTo>
                <a:cubicBezTo>
                  <a:pt x="100757" y="110832"/>
                  <a:pt x="91739" y="110832"/>
                  <a:pt x="80605" y="110832"/>
                </a:cubicBezTo>
                <a:cubicBezTo>
                  <a:pt x="69472" y="110832"/>
                  <a:pt x="60454" y="110832"/>
                  <a:pt x="60454" y="100757"/>
                </a:cubicBezTo>
                <a:cubicBezTo>
                  <a:pt x="60454" y="89627"/>
                  <a:pt x="69476" y="80605"/>
                  <a:pt x="80605" y="80605"/>
                </a:cubicBezTo>
                <a:close/>
                <a:moveTo>
                  <a:pt x="178803" y="178007"/>
                </a:moveTo>
                <a:cubicBezTo>
                  <a:pt x="175102" y="182148"/>
                  <a:pt x="168747" y="182513"/>
                  <a:pt x="164596" y="178823"/>
                </a:cubicBezTo>
                <a:cubicBezTo>
                  <a:pt x="152279" y="168453"/>
                  <a:pt x="136974" y="162284"/>
                  <a:pt x="120908" y="161211"/>
                </a:cubicBezTo>
                <a:cubicBezTo>
                  <a:pt x="104842" y="162283"/>
                  <a:pt x="89537" y="168452"/>
                  <a:pt x="77220" y="178823"/>
                </a:cubicBezTo>
                <a:cubicBezTo>
                  <a:pt x="73063" y="182524"/>
                  <a:pt x="66694" y="182154"/>
                  <a:pt x="62993" y="177997"/>
                </a:cubicBezTo>
                <a:cubicBezTo>
                  <a:pt x="59293" y="173840"/>
                  <a:pt x="59662" y="167471"/>
                  <a:pt x="63819" y="163770"/>
                </a:cubicBezTo>
                <a:cubicBezTo>
                  <a:pt x="79818" y="150102"/>
                  <a:pt x="99892" y="142116"/>
                  <a:pt x="120908" y="141059"/>
                </a:cubicBezTo>
                <a:cubicBezTo>
                  <a:pt x="141924" y="142116"/>
                  <a:pt x="161998" y="150102"/>
                  <a:pt x="177997" y="163770"/>
                </a:cubicBezTo>
                <a:cubicBezTo>
                  <a:pt x="182150" y="167473"/>
                  <a:pt x="182516" y="173842"/>
                  <a:pt x="178813" y="177996"/>
                </a:cubicBezTo>
                <a:cubicBezTo>
                  <a:pt x="178810" y="178000"/>
                  <a:pt x="178806" y="178003"/>
                  <a:pt x="178803" y="178007"/>
                </a:cubicBezTo>
                <a:close/>
                <a:moveTo>
                  <a:pt x="161211" y="110832"/>
                </a:moveTo>
                <a:cubicBezTo>
                  <a:pt x="150077" y="110832"/>
                  <a:pt x="141059" y="110832"/>
                  <a:pt x="141059" y="100757"/>
                </a:cubicBezTo>
                <a:cubicBezTo>
                  <a:pt x="141059" y="89627"/>
                  <a:pt x="150081" y="80605"/>
                  <a:pt x="161211" y="80605"/>
                </a:cubicBezTo>
                <a:cubicBezTo>
                  <a:pt x="172340" y="80605"/>
                  <a:pt x="181362" y="89627"/>
                  <a:pt x="181362" y="100757"/>
                </a:cubicBezTo>
                <a:cubicBezTo>
                  <a:pt x="181362" y="110832"/>
                  <a:pt x="172344" y="110832"/>
                  <a:pt x="161211" y="110832"/>
                </a:cubicBezTo>
                <a:close/>
              </a:path>
            </a:pathLst>
          </a:custGeom>
          <a:solidFill>
            <a:srgbClr val="FFFFFF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78" name="Graphic 49">
            <a:extLst>
              <a:ext uri="{FF2B5EF4-FFF2-40B4-BE49-F238E27FC236}">
                <a16:creationId xmlns:a16="http://schemas.microsoft.com/office/drawing/2014/main" id="{DCE8469D-FDC7-774F-B255-FB5026094C44}"/>
              </a:ext>
            </a:extLst>
          </p:cNvPr>
          <p:cNvSpPr>
            <a:spLocks noChangeAspect="1"/>
          </p:cNvSpPr>
          <p:nvPr/>
        </p:nvSpPr>
        <p:spPr>
          <a:xfrm>
            <a:off x="3203001" y="4644105"/>
            <a:ext cx="198000" cy="198000"/>
          </a:xfrm>
          <a:custGeom>
            <a:avLst/>
            <a:gdLst>
              <a:gd name="connsiteX0" fmla="*/ 238988 w 241816"/>
              <a:gd name="connsiteY0" fmla="*/ 53207 h 241816"/>
              <a:gd name="connsiteX1" fmla="*/ 188609 w 241816"/>
              <a:gd name="connsiteY1" fmla="*/ 2828 h 241816"/>
              <a:gd name="connsiteX2" fmla="*/ 174362 w 241816"/>
              <a:gd name="connsiteY2" fmla="*/ 3076 h 241816"/>
              <a:gd name="connsiteX3" fmla="*/ 174362 w 241816"/>
              <a:gd name="connsiteY3" fmla="*/ 17075 h 241816"/>
              <a:gd name="connsiteX4" fmla="*/ 192428 w 241816"/>
              <a:gd name="connsiteY4" fmla="*/ 35141 h 241816"/>
              <a:gd name="connsiteX5" fmla="*/ 167491 w 241816"/>
              <a:gd name="connsiteY5" fmla="*/ 60078 h 241816"/>
              <a:gd name="connsiteX6" fmla="*/ 112206 w 241816"/>
              <a:gd name="connsiteY6" fmla="*/ 57408 h 241816"/>
              <a:gd name="connsiteX7" fmla="*/ 138231 w 241816"/>
              <a:gd name="connsiteY7" fmla="*/ 83434 h 241816"/>
              <a:gd name="connsiteX8" fmla="*/ 138479 w 241816"/>
              <a:gd name="connsiteY8" fmla="*/ 97681 h 241816"/>
              <a:gd name="connsiteX9" fmla="*/ 124232 w 241816"/>
              <a:gd name="connsiteY9" fmla="*/ 97928 h 241816"/>
              <a:gd name="connsiteX10" fmla="*/ 123984 w 241816"/>
              <a:gd name="connsiteY10" fmla="*/ 97681 h 241816"/>
              <a:gd name="connsiteX11" fmla="*/ 96709 w 241816"/>
              <a:gd name="connsiteY11" fmla="*/ 70406 h 241816"/>
              <a:gd name="connsiteX12" fmla="*/ 80729 w 241816"/>
              <a:gd name="connsiteY12" fmla="*/ 86386 h 241816"/>
              <a:gd name="connsiteX13" fmla="*/ 108004 w 241816"/>
              <a:gd name="connsiteY13" fmla="*/ 113661 h 241816"/>
              <a:gd name="connsiteX14" fmla="*/ 108252 w 241816"/>
              <a:gd name="connsiteY14" fmla="*/ 127908 h 241816"/>
              <a:gd name="connsiteX15" fmla="*/ 94005 w 241816"/>
              <a:gd name="connsiteY15" fmla="*/ 128156 h 241816"/>
              <a:gd name="connsiteX16" fmla="*/ 93757 w 241816"/>
              <a:gd name="connsiteY16" fmla="*/ 127908 h 241816"/>
              <a:gd name="connsiteX17" fmla="*/ 66482 w 241816"/>
              <a:gd name="connsiteY17" fmla="*/ 100633 h 241816"/>
              <a:gd name="connsiteX18" fmla="*/ 50502 w 241816"/>
              <a:gd name="connsiteY18" fmla="*/ 116633 h 241816"/>
              <a:gd name="connsiteX19" fmla="*/ 77757 w 241816"/>
              <a:gd name="connsiteY19" fmla="*/ 143888 h 241816"/>
              <a:gd name="connsiteX20" fmla="*/ 78004 w 241816"/>
              <a:gd name="connsiteY20" fmla="*/ 158135 h 241816"/>
              <a:gd name="connsiteX21" fmla="*/ 63758 w 241816"/>
              <a:gd name="connsiteY21" fmla="*/ 158383 h 241816"/>
              <a:gd name="connsiteX22" fmla="*/ 63510 w 241816"/>
              <a:gd name="connsiteY22" fmla="*/ 158135 h 241816"/>
              <a:gd name="connsiteX23" fmla="*/ 38472 w 241816"/>
              <a:gd name="connsiteY23" fmla="*/ 133077 h 241816"/>
              <a:gd name="connsiteX24" fmla="*/ 30351 w 241816"/>
              <a:gd name="connsiteY24" fmla="*/ 165974 h 241816"/>
              <a:gd name="connsiteX25" fmla="*/ 30351 w 241816"/>
              <a:gd name="connsiteY25" fmla="*/ 197208 h 241816"/>
              <a:gd name="connsiteX26" fmla="*/ 3076 w 241816"/>
              <a:gd name="connsiteY26" fmla="*/ 224493 h 241816"/>
              <a:gd name="connsiteX27" fmla="*/ 2828 w 241816"/>
              <a:gd name="connsiteY27" fmla="*/ 238740 h 241816"/>
              <a:gd name="connsiteX28" fmla="*/ 17075 w 241816"/>
              <a:gd name="connsiteY28" fmla="*/ 238988 h 241816"/>
              <a:gd name="connsiteX29" fmla="*/ 17323 w 241816"/>
              <a:gd name="connsiteY29" fmla="*/ 238740 h 241816"/>
              <a:gd name="connsiteX30" fmla="*/ 44598 w 241816"/>
              <a:gd name="connsiteY30" fmla="*/ 211465 h 241816"/>
              <a:gd name="connsiteX31" fmla="*/ 75832 w 241816"/>
              <a:gd name="connsiteY31" fmla="*/ 211465 h 241816"/>
              <a:gd name="connsiteX32" fmla="*/ 125697 w 241816"/>
              <a:gd name="connsiteY32" fmla="*/ 190810 h 241816"/>
              <a:gd name="connsiteX33" fmla="*/ 176801 w 241816"/>
              <a:gd name="connsiteY33" fmla="*/ 139706 h 241816"/>
              <a:gd name="connsiteX34" fmla="*/ 181657 w 241816"/>
              <a:gd name="connsiteY34" fmla="*/ 74436 h 241816"/>
              <a:gd name="connsiteX35" fmla="*/ 206675 w 241816"/>
              <a:gd name="connsiteY35" fmla="*/ 49388 h 241816"/>
              <a:gd name="connsiteX36" fmla="*/ 224741 w 241816"/>
              <a:gd name="connsiteY36" fmla="*/ 67454 h 241816"/>
              <a:gd name="connsiteX37" fmla="*/ 238988 w 241816"/>
              <a:gd name="connsiteY37" fmla="*/ 67206 h 241816"/>
              <a:gd name="connsiteX38" fmla="*/ 238988 w 241816"/>
              <a:gd name="connsiteY38" fmla="*/ 53207 h 2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1816" h="241816">
                <a:moveTo>
                  <a:pt x="238988" y="53207"/>
                </a:moveTo>
                <a:lnTo>
                  <a:pt x="188609" y="2828"/>
                </a:lnTo>
                <a:cubicBezTo>
                  <a:pt x="184606" y="-1037"/>
                  <a:pt x="178228" y="-927"/>
                  <a:pt x="174362" y="3076"/>
                </a:cubicBezTo>
                <a:cubicBezTo>
                  <a:pt x="170591" y="6981"/>
                  <a:pt x="170591" y="13171"/>
                  <a:pt x="174362" y="17075"/>
                </a:cubicBezTo>
                <a:lnTo>
                  <a:pt x="192428" y="35141"/>
                </a:lnTo>
                <a:lnTo>
                  <a:pt x="167491" y="60078"/>
                </a:lnTo>
                <a:cubicBezTo>
                  <a:pt x="151246" y="48238"/>
                  <a:pt x="129517" y="47188"/>
                  <a:pt x="112206" y="57408"/>
                </a:cubicBezTo>
                <a:lnTo>
                  <a:pt x="138231" y="83434"/>
                </a:lnTo>
                <a:cubicBezTo>
                  <a:pt x="142234" y="87300"/>
                  <a:pt x="142345" y="93678"/>
                  <a:pt x="138479" y="97681"/>
                </a:cubicBezTo>
                <a:cubicBezTo>
                  <a:pt x="134613" y="101684"/>
                  <a:pt x="128234" y="101795"/>
                  <a:pt x="124232" y="97928"/>
                </a:cubicBezTo>
                <a:cubicBezTo>
                  <a:pt x="124147" y="97847"/>
                  <a:pt x="124065" y="97765"/>
                  <a:pt x="123984" y="97681"/>
                </a:cubicBezTo>
                <a:lnTo>
                  <a:pt x="96709" y="70406"/>
                </a:lnTo>
                <a:lnTo>
                  <a:pt x="80729" y="86386"/>
                </a:lnTo>
                <a:lnTo>
                  <a:pt x="108004" y="113661"/>
                </a:lnTo>
                <a:cubicBezTo>
                  <a:pt x="112007" y="117527"/>
                  <a:pt x="112118" y="123905"/>
                  <a:pt x="108252" y="127908"/>
                </a:cubicBezTo>
                <a:cubicBezTo>
                  <a:pt x="104386" y="131911"/>
                  <a:pt x="98007" y="132022"/>
                  <a:pt x="94005" y="128156"/>
                </a:cubicBezTo>
                <a:cubicBezTo>
                  <a:pt x="93921" y="128074"/>
                  <a:pt x="93838" y="127991"/>
                  <a:pt x="93757" y="127908"/>
                </a:cubicBezTo>
                <a:lnTo>
                  <a:pt x="66482" y="100633"/>
                </a:lnTo>
                <a:lnTo>
                  <a:pt x="50502" y="116633"/>
                </a:lnTo>
                <a:lnTo>
                  <a:pt x="77757" y="143888"/>
                </a:lnTo>
                <a:cubicBezTo>
                  <a:pt x="81759" y="147754"/>
                  <a:pt x="81870" y="154132"/>
                  <a:pt x="78004" y="158135"/>
                </a:cubicBezTo>
                <a:cubicBezTo>
                  <a:pt x="74139" y="162138"/>
                  <a:pt x="67760" y="162249"/>
                  <a:pt x="63758" y="158383"/>
                </a:cubicBezTo>
                <a:cubicBezTo>
                  <a:pt x="63673" y="158301"/>
                  <a:pt x="63591" y="158218"/>
                  <a:pt x="63510" y="158135"/>
                </a:cubicBezTo>
                <a:lnTo>
                  <a:pt x="38472" y="133077"/>
                </a:lnTo>
                <a:cubicBezTo>
                  <a:pt x="33118" y="143214"/>
                  <a:pt x="30329" y="154509"/>
                  <a:pt x="30351" y="165974"/>
                </a:cubicBezTo>
                <a:lnTo>
                  <a:pt x="30351" y="197208"/>
                </a:lnTo>
                <a:lnTo>
                  <a:pt x="3076" y="224493"/>
                </a:lnTo>
                <a:cubicBezTo>
                  <a:pt x="-927" y="228359"/>
                  <a:pt x="-1037" y="234737"/>
                  <a:pt x="2828" y="238740"/>
                </a:cubicBezTo>
                <a:cubicBezTo>
                  <a:pt x="6694" y="242742"/>
                  <a:pt x="13073" y="242854"/>
                  <a:pt x="17075" y="238988"/>
                </a:cubicBezTo>
                <a:cubicBezTo>
                  <a:pt x="17159" y="238906"/>
                  <a:pt x="17242" y="238824"/>
                  <a:pt x="17323" y="238740"/>
                </a:cubicBezTo>
                <a:lnTo>
                  <a:pt x="44598" y="211465"/>
                </a:lnTo>
                <a:lnTo>
                  <a:pt x="75832" y="211465"/>
                </a:lnTo>
                <a:cubicBezTo>
                  <a:pt x="94545" y="211516"/>
                  <a:pt x="112501" y="204078"/>
                  <a:pt x="125697" y="190810"/>
                </a:cubicBezTo>
                <a:lnTo>
                  <a:pt x="176801" y="139706"/>
                </a:lnTo>
                <a:cubicBezTo>
                  <a:pt x="194285" y="122120"/>
                  <a:pt x="196346" y="94416"/>
                  <a:pt x="181657" y="74436"/>
                </a:cubicBezTo>
                <a:lnTo>
                  <a:pt x="206675" y="49388"/>
                </a:lnTo>
                <a:lnTo>
                  <a:pt x="224741" y="67454"/>
                </a:lnTo>
                <a:cubicBezTo>
                  <a:pt x="228744" y="71320"/>
                  <a:pt x="235122" y="71209"/>
                  <a:pt x="238988" y="67206"/>
                </a:cubicBezTo>
                <a:cubicBezTo>
                  <a:pt x="242759" y="63302"/>
                  <a:pt x="242759" y="57111"/>
                  <a:pt x="238988" y="53207"/>
                </a:cubicBezTo>
                <a:close/>
              </a:path>
            </a:pathLst>
          </a:custGeom>
          <a:solidFill>
            <a:srgbClr val="FFFFFF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grpSp>
        <p:nvGrpSpPr>
          <p:cNvPr id="67" name="Graphic 51">
            <a:extLst>
              <a:ext uri="{FF2B5EF4-FFF2-40B4-BE49-F238E27FC236}">
                <a16:creationId xmlns:a16="http://schemas.microsoft.com/office/drawing/2014/main" id="{5867322B-B502-A843-B3F2-055E7E0C2A21}"/>
              </a:ext>
            </a:extLst>
          </p:cNvPr>
          <p:cNvGrpSpPr/>
          <p:nvPr/>
        </p:nvGrpSpPr>
        <p:grpSpPr>
          <a:xfrm>
            <a:off x="9106422" y="3557515"/>
            <a:ext cx="445960" cy="594616"/>
            <a:chOff x="9245105" y="3766674"/>
            <a:chExt cx="181361" cy="241816"/>
          </a:xfrm>
          <a:solidFill>
            <a:schemeClr val="accent2"/>
          </a:solidFill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F683C80-7E47-2547-84D5-8D0EB82DBDED}"/>
                </a:ext>
              </a:extLst>
            </p:cNvPr>
            <p:cNvSpPr/>
            <p:nvPr/>
          </p:nvSpPr>
          <p:spPr>
            <a:xfrm>
              <a:off x="9275332" y="3766674"/>
              <a:ext cx="120908" cy="120908"/>
            </a:xfrm>
            <a:custGeom>
              <a:avLst/>
              <a:gdLst>
                <a:gd name="connsiteX0" fmla="*/ 120908 w 120908"/>
                <a:gd name="connsiteY0" fmla="*/ 60454 h 120908"/>
                <a:gd name="connsiteX1" fmla="*/ 60454 w 120908"/>
                <a:gd name="connsiteY1" fmla="*/ 120908 h 120908"/>
                <a:gd name="connsiteX2" fmla="*/ 0 w 120908"/>
                <a:gd name="connsiteY2" fmla="*/ 60454 h 120908"/>
                <a:gd name="connsiteX3" fmla="*/ 60454 w 120908"/>
                <a:gd name="connsiteY3" fmla="*/ 0 h 120908"/>
                <a:gd name="connsiteX4" fmla="*/ 120908 w 120908"/>
                <a:gd name="connsiteY4" fmla="*/ 60454 h 12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08" h="120908">
                  <a:moveTo>
                    <a:pt x="120908" y="60454"/>
                  </a:moveTo>
                  <a:cubicBezTo>
                    <a:pt x="120908" y="93842"/>
                    <a:pt x="93842" y="120908"/>
                    <a:pt x="60454" y="120908"/>
                  </a:cubicBezTo>
                  <a:cubicBezTo>
                    <a:pt x="27066" y="120908"/>
                    <a:pt x="0" y="93842"/>
                    <a:pt x="0" y="60454"/>
                  </a:cubicBezTo>
                  <a:cubicBezTo>
                    <a:pt x="0" y="27066"/>
                    <a:pt x="27066" y="0"/>
                    <a:pt x="60454" y="0"/>
                  </a:cubicBezTo>
                  <a:cubicBezTo>
                    <a:pt x="93842" y="0"/>
                    <a:pt x="120908" y="27066"/>
                    <a:pt x="120908" y="60454"/>
                  </a:cubicBezTo>
                  <a:close/>
                </a:path>
              </a:pathLst>
            </a:custGeom>
            <a:grpFill/>
            <a:ln w="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70A17D0-B5E8-9F4E-847B-66F433AF1136}"/>
                </a:ext>
              </a:extLst>
            </p:cNvPr>
            <p:cNvSpPr/>
            <p:nvPr/>
          </p:nvSpPr>
          <p:spPr>
            <a:xfrm>
              <a:off x="9245105" y="3907733"/>
              <a:ext cx="181361" cy="100756"/>
            </a:xfrm>
            <a:custGeom>
              <a:avLst/>
              <a:gdLst>
                <a:gd name="connsiteX0" fmla="*/ 90681 w 181361"/>
                <a:gd name="connsiteY0" fmla="*/ 0 h 100756"/>
                <a:gd name="connsiteX1" fmla="*/ 0 w 181361"/>
                <a:gd name="connsiteY1" fmla="*/ 90681 h 100756"/>
                <a:gd name="connsiteX2" fmla="*/ 10076 w 181361"/>
                <a:gd name="connsiteY2" fmla="*/ 100757 h 100756"/>
                <a:gd name="connsiteX3" fmla="*/ 171286 w 181361"/>
                <a:gd name="connsiteY3" fmla="*/ 100757 h 100756"/>
                <a:gd name="connsiteX4" fmla="*/ 181362 w 181361"/>
                <a:gd name="connsiteY4" fmla="*/ 90681 h 100756"/>
                <a:gd name="connsiteX5" fmla="*/ 90681 w 181361"/>
                <a:gd name="connsiteY5" fmla="*/ 0 h 10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61" h="100756">
                  <a:moveTo>
                    <a:pt x="90681" y="0"/>
                  </a:moveTo>
                  <a:cubicBezTo>
                    <a:pt x="40622" y="56"/>
                    <a:pt x="56" y="40622"/>
                    <a:pt x="0" y="90681"/>
                  </a:cubicBezTo>
                  <a:cubicBezTo>
                    <a:pt x="0" y="96246"/>
                    <a:pt x="4511" y="100757"/>
                    <a:pt x="10076" y="100757"/>
                  </a:cubicBezTo>
                  <a:lnTo>
                    <a:pt x="171286" y="100757"/>
                  </a:lnTo>
                  <a:cubicBezTo>
                    <a:pt x="176851" y="100757"/>
                    <a:pt x="181362" y="96246"/>
                    <a:pt x="181362" y="90681"/>
                  </a:cubicBezTo>
                  <a:cubicBezTo>
                    <a:pt x="181306" y="40622"/>
                    <a:pt x="140740" y="55"/>
                    <a:pt x="90681" y="0"/>
                  </a:cubicBezTo>
                  <a:close/>
                </a:path>
              </a:pathLst>
            </a:custGeom>
            <a:grpFill/>
            <a:ln w="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ADC2B8-DC4C-4340-9157-E338810371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24939" y="1877136"/>
            <a:ext cx="198000" cy="198000"/>
            <a:chOff x="3254664" y="2140132"/>
            <a:chExt cx="241816" cy="241816"/>
          </a:xfrm>
          <a:solidFill>
            <a:srgbClr val="FFFFFF"/>
          </a:solidFill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4304335-89C2-204D-A3A2-EF288D022731}"/>
                </a:ext>
              </a:extLst>
            </p:cNvPr>
            <p:cNvSpPr/>
            <p:nvPr/>
          </p:nvSpPr>
          <p:spPr>
            <a:xfrm>
              <a:off x="3254664" y="2140132"/>
              <a:ext cx="241816" cy="241816"/>
            </a:xfrm>
            <a:custGeom>
              <a:avLst/>
              <a:gdLst>
                <a:gd name="connsiteX0" fmla="*/ 55416 w 241816"/>
                <a:gd name="connsiteY0" fmla="*/ 211589 h 241816"/>
                <a:gd name="connsiteX1" fmla="*/ 30227 w 241816"/>
                <a:gd name="connsiteY1" fmla="*/ 186400 h 241816"/>
                <a:gd name="connsiteX2" fmla="*/ 30227 w 241816"/>
                <a:gd name="connsiteY2" fmla="*/ 15114 h 241816"/>
                <a:gd name="connsiteX3" fmla="*/ 15114 w 241816"/>
                <a:gd name="connsiteY3" fmla="*/ 0 h 241816"/>
                <a:gd name="connsiteX4" fmla="*/ 15114 w 241816"/>
                <a:gd name="connsiteY4" fmla="*/ 0 h 241816"/>
                <a:gd name="connsiteX5" fmla="*/ 0 w 241816"/>
                <a:gd name="connsiteY5" fmla="*/ 15114 h 241816"/>
                <a:gd name="connsiteX6" fmla="*/ 0 w 241816"/>
                <a:gd name="connsiteY6" fmla="*/ 186400 h 241816"/>
                <a:gd name="connsiteX7" fmla="*/ 55416 w 241816"/>
                <a:gd name="connsiteY7" fmla="*/ 241816 h 241816"/>
                <a:gd name="connsiteX8" fmla="*/ 226703 w 241816"/>
                <a:gd name="connsiteY8" fmla="*/ 241816 h 241816"/>
                <a:gd name="connsiteX9" fmla="*/ 241816 w 241816"/>
                <a:gd name="connsiteY9" fmla="*/ 226703 h 241816"/>
                <a:gd name="connsiteX10" fmla="*/ 241816 w 241816"/>
                <a:gd name="connsiteY10" fmla="*/ 226703 h 241816"/>
                <a:gd name="connsiteX11" fmla="*/ 226703 w 241816"/>
                <a:gd name="connsiteY11" fmla="*/ 211589 h 24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16" h="241816">
                  <a:moveTo>
                    <a:pt x="55416" y="211589"/>
                  </a:moveTo>
                  <a:cubicBezTo>
                    <a:pt x="41505" y="211589"/>
                    <a:pt x="30227" y="200311"/>
                    <a:pt x="30227" y="186400"/>
                  </a:cubicBezTo>
                  <a:lnTo>
                    <a:pt x="30227" y="15114"/>
                  </a:lnTo>
                  <a:cubicBezTo>
                    <a:pt x="30227" y="6767"/>
                    <a:pt x="23460" y="0"/>
                    <a:pt x="15114" y="0"/>
                  </a:cubicBezTo>
                  <a:lnTo>
                    <a:pt x="15114" y="0"/>
                  </a:lnTo>
                  <a:cubicBezTo>
                    <a:pt x="6767" y="0"/>
                    <a:pt x="0" y="6767"/>
                    <a:pt x="0" y="15114"/>
                  </a:cubicBezTo>
                  <a:lnTo>
                    <a:pt x="0" y="186400"/>
                  </a:lnTo>
                  <a:cubicBezTo>
                    <a:pt x="0" y="217006"/>
                    <a:pt x="24811" y="241816"/>
                    <a:pt x="55416" y="241816"/>
                  </a:cubicBezTo>
                  <a:lnTo>
                    <a:pt x="226703" y="241816"/>
                  </a:lnTo>
                  <a:cubicBezTo>
                    <a:pt x="235049" y="241816"/>
                    <a:pt x="241816" y="235049"/>
                    <a:pt x="241816" y="226703"/>
                  </a:cubicBezTo>
                  <a:lnTo>
                    <a:pt x="241816" y="226703"/>
                  </a:lnTo>
                  <a:cubicBezTo>
                    <a:pt x="241816" y="218356"/>
                    <a:pt x="235049" y="211589"/>
                    <a:pt x="226703" y="211589"/>
                  </a:cubicBezTo>
                  <a:close/>
                </a:path>
              </a:pathLst>
            </a:custGeom>
            <a:grpFill/>
            <a:ln w="9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2B45A72-62F8-1A40-BB08-24215EDF8FEA}"/>
                </a:ext>
              </a:extLst>
            </p:cNvPr>
            <p:cNvSpPr/>
            <p:nvPr/>
          </p:nvSpPr>
          <p:spPr>
            <a:xfrm>
              <a:off x="3436026" y="2230813"/>
              <a:ext cx="30227" cy="90681"/>
            </a:xfrm>
            <a:custGeom>
              <a:avLst/>
              <a:gdLst>
                <a:gd name="connsiteX0" fmla="*/ 15114 w 30227"/>
                <a:gd name="connsiteY0" fmla="*/ 90681 h 90681"/>
                <a:gd name="connsiteX1" fmla="*/ 30227 w 30227"/>
                <a:gd name="connsiteY1" fmla="*/ 75568 h 90681"/>
                <a:gd name="connsiteX2" fmla="*/ 30227 w 30227"/>
                <a:gd name="connsiteY2" fmla="*/ 15114 h 90681"/>
                <a:gd name="connsiteX3" fmla="*/ 15114 w 30227"/>
                <a:gd name="connsiteY3" fmla="*/ 0 h 90681"/>
                <a:gd name="connsiteX4" fmla="*/ 0 w 30227"/>
                <a:gd name="connsiteY4" fmla="*/ 15114 h 90681"/>
                <a:gd name="connsiteX5" fmla="*/ 0 w 30227"/>
                <a:gd name="connsiteY5" fmla="*/ 75568 h 90681"/>
                <a:gd name="connsiteX6" fmla="*/ 15114 w 30227"/>
                <a:gd name="connsiteY6" fmla="*/ 90681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7" h="90681">
                  <a:moveTo>
                    <a:pt x="15114" y="90681"/>
                  </a:moveTo>
                  <a:cubicBezTo>
                    <a:pt x="23460" y="90681"/>
                    <a:pt x="30227" y="83914"/>
                    <a:pt x="30227" y="75568"/>
                  </a:cubicBezTo>
                  <a:lnTo>
                    <a:pt x="30227" y="15114"/>
                  </a:lnTo>
                  <a:cubicBezTo>
                    <a:pt x="30227" y="6767"/>
                    <a:pt x="23460" y="0"/>
                    <a:pt x="15114" y="0"/>
                  </a:cubicBezTo>
                  <a:cubicBezTo>
                    <a:pt x="6767" y="0"/>
                    <a:pt x="0" y="6767"/>
                    <a:pt x="0" y="15114"/>
                  </a:cubicBezTo>
                  <a:lnTo>
                    <a:pt x="0" y="75568"/>
                  </a:lnTo>
                  <a:cubicBezTo>
                    <a:pt x="0" y="83914"/>
                    <a:pt x="6767" y="90681"/>
                    <a:pt x="15114" y="90681"/>
                  </a:cubicBezTo>
                  <a:close/>
                </a:path>
              </a:pathLst>
            </a:custGeom>
            <a:grpFill/>
            <a:ln w="9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E0EDBE6-5982-744C-A620-1E0F9FDCE470}"/>
                </a:ext>
              </a:extLst>
            </p:cNvPr>
            <p:cNvSpPr/>
            <p:nvPr/>
          </p:nvSpPr>
          <p:spPr>
            <a:xfrm>
              <a:off x="3315118" y="2230813"/>
              <a:ext cx="30227" cy="90681"/>
            </a:xfrm>
            <a:custGeom>
              <a:avLst/>
              <a:gdLst>
                <a:gd name="connsiteX0" fmla="*/ 15114 w 30227"/>
                <a:gd name="connsiteY0" fmla="*/ 90681 h 90681"/>
                <a:gd name="connsiteX1" fmla="*/ 30227 w 30227"/>
                <a:gd name="connsiteY1" fmla="*/ 75568 h 90681"/>
                <a:gd name="connsiteX2" fmla="*/ 30227 w 30227"/>
                <a:gd name="connsiteY2" fmla="*/ 15114 h 90681"/>
                <a:gd name="connsiteX3" fmla="*/ 15114 w 30227"/>
                <a:gd name="connsiteY3" fmla="*/ 0 h 90681"/>
                <a:gd name="connsiteX4" fmla="*/ 0 w 30227"/>
                <a:gd name="connsiteY4" fmla="*/ 15114 h 90681"/>
                <a:gd name="connsiteX5" fmla="*/ 0 w 30227"/>
                <a:gd name="connsiteY5" fmla="*/ 75568 h 90681"/>
                <a:gd name="connsiteX6" fmla="*/ 15114 w 30227"/>
                <a:gd name="connsiteY6" fmla="*/ 90681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7" h="90681">
                  <a:moveTo>
                    <a:pt x="15114" y="90681"/>
                  </a:moveTo>
                  <a:cubicBezTo>
                    <a:pt x="23460" y="90681"/>
                    <a:pt x="30227" y="83914"/>
                    <a:pt x="30227" y="75568"/>
                  </a:cubicBezTo>
                  <a:lnTo>
                    <a:pt x="30227" y="15114"/>
                  </a:lnTo>
                  <a:cubicBezTo>
                    <a:pt x="30227" y="6767"/>
                    <a:pt x="23460" y="0"/>
                    <a:pt x="15114" y="0"/>
                  </a:cubicBezTo>
                  <a:cubicBezTo>
                    <a:pt x="6767" y="0"/>
                    <a:pt x="0" y="6767"/>
                    <a:pt x="0" y="15114"/>
                  </a:cubicBezTo>
                  <a:lnTo>
                    <a:pt x="0" y="75568"/>
                  </a:lnTo>
                  <a:cubicBezTo>
                    <a:pt x="0" y="83914"/>
                    <a:pt x="6767" y="90681"/>
                    <a:pt x="15114" y="90681"/>
                  </a:cubicBezTo>
                  <a:close/>
                </a:path>
              </a:pathLst>
            </a:custGeom>
            <a:grpFill/>
            <a:ln w="9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D94475C-7791-D640-AAAD-8C12BC9B17E0}"/>
                </a:ext>
              </a:extLst>
            </p:cNvPr>
            <p:cNvSpPr/>
            <p:nvPr/>
          </p:nvSpPr>
          <p:spPr>
            <a:xfrm>
              <a:off x="3375572" y="2180434"/>
              <a:ext cx="30227" cy="141059"/>
            </a:xfrm>
            <a:custGeom>
              <a:avLst/>
              <a:gdLst>
                <a:gd name="connsiteX0" fmla="*/ 15114 w 30227"/>
                <a:gd name="connsiteY0" fmla="*/ 141059 h 141059"/>
                <a:gd name="connsiteX1" fmla="*/ 30227 w 30227"/>
                <a:gd name="connsiteY1" fmla="*/ 125946 h 141059"/>
                <a:gd name="connsiteX2" fmla="*/ 30227 w 30227"/>
                <a:gd name="connsiteY2" fmla="*/ 15114 h 141059"/>
                <a:gd name="connsiteX3" fmla="*/ 15114 w 30227"/>
                <a:gd name="connsiteY3" fmla="*/ 0 h 141059"/>
                <a:gd name="connsiteX4" fmla="*/ 0 w 30227"/>
                <a:gd name="connsiteY4" fmla="*/ 15114 h 141059"/>
                <a:gd name="connsiteX5" fmla="*/ 0 w 30227"/>
                <a:gd name="connsiteY5" fmla="*/ 125946 h 141059"/>
                <a:gd name="connsiteX6" fmla="*/ 15114 w 30227"/>
                <a:gd name="connsiteY6" fmla="*/ 141059 h 14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7" h="141059">
                  <a:moveTo>
                    <a:pt x="15114" y="141059"/>
                  </a:moveTo>
                  <a:cubicBezTo>
                    <a:pt x="23460" y="141059"/>
                    <a:pt x="30227" y="134293"/>
                    <a:pt x="30227" y="125946"/>
                  </a:cubicBezTo>
                  <a:lnTo>
                    <a:pt x="30227" y="15114"/>
                  </a:lnTo>
                  <a:cubicBezTo>
                    <a:pt x="30227" y="6767"/>
                    <a:pt x="23460" y="0"/>
                    <a:pt x="15114" y="0"/>
                  </a:cubicBezTo>
                  <a:cubicBezTo>
                    <a:pt x="6767" y="0"/>
                    <a:pt x="0" y="6767"/>
                    <a:pt x="0" y="15114"/>
                  </a:cubicBezTo>
                  <a:lnTo>
                    <a:pt x="0" y="125946"/>
                  </a:lnTo>
                  <a:cubicBezTo>
                    <a:pt x="0" y="134293"/>
                    <a:pt x="6767" y="141059"/>
                    <a:pt x="15114" y="141059"/>
                  </a:cubicBezTo>
                  <a:close/>
                </a:path>
              </a:pathLst>
            </a:custGeom>
            <a:grpFill/>
            <a:ln w="9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461D7D-B83C-D640-8B81-30FDB1C54A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27760" y="3239357"/>
            <a:ext cx="198000" cy="151817"/>
            <a:chOff x="11161900" y="3114781"/>
            <a:chExt cx="317583" cy="244804"/>
          </a:xfrm>
          <a:solidFill>
            <a:srgbClr val="FFFFFF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7FD640E-683A-2B4B-B633-86FDF9871139}"/>
                </a:ext>
              </a:extLst>
            </p:cNvPr>
            <p:cNvSpPr/>
            <p:nvPr/>
          </p:nvSpPr>
          <p:spPr>
            <a:xfrm>
              <a:off x="11247912" y="3128013"/>
              <a:ext cx="231571" cy="39698"/>
            </a:xfrm>
            <a:custGeom>
              <a:avLst/>
              <a:gdLst>
                <a:gd name="connsiteX0" fmla="*/ 19849 w 231571"/>
                <a:gd name="connsiteY0" fmla="*/ 39698 h 39698"/>
                <a:gd name="connsiteX1" fmla="*/ 211723 w 231571"/>
                <a:gd name="connsiteY1" fmla="*/ 39698 h 39698"/>
                <a:gd name="connsiteX2" fmla="*/ 231572 w 231571"/>
                <a:gd name="connsiteY2" fmla="*/ 19849 h 39698"/>
                <a:gd name="connsiteX3" fmla="*/ 211723 w 231571"/>
                <a:gd name="connsiteY3" fmla="*/ 0 h 39698"/>
                <a:gd name="connsiteX4" fmla="*/ 19849 w 231571"/>
                <a:gd name="connsiteY4" fmla="*/ 0 h 39698"/>
                <a:gd name="connsiteX5" fmla="*/ 0 w 231571"/>
                <a:gd name="connsiteY5" fmla="*/ 19849 h 39698"/>
                <a:gd name="connsiteX6" fmla="*/ 19849 w 231571"/>
                <a:gd name="connsiteY6" fmla="*/ 39698 h 3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571" h="39698">
                  <a:moveTo>
                    <a:pt x="19849" y="39698"/>
                  </a:moveTo>
                  <a:lnTo>
                    <a:pt x="211723" y="39698"/>
                  </a:lnTo>
                  <a:cubicBezTo>
                    <a:pt x="222685" y="39698"/>
                    <a:pt x="231572" y="30811"/>
                    <a:pt x="231572" y="19849"/>
                  </a:cubicBezTo>
                  <a:cubicBezTo>
                    <a:pt x="231572" y="8887"/>
                    <a:pt x="222685" y="0"/>
                    <a:pt x="211723" y="0"/>
                  </a:cubicBezTo>
                  <a:lnTo>
                    <a:pt x="19849" y="0"/>
                  </a:lnTo>
                  <a:cubicBezTo>
                    <a:pt x="8887" y="0"/>
                    <a:pt x="0" y="8887"/>
                    <a:pt x="0" y="19849"/>
                  </a:cubicBezTo>
                  <a:cubicBezTo>
                    <a:pt x="0" y="30811"/>
                    <a:pt x="8887" y="39698"/>
                    <a:pt x="19849" y="39698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B7CFE7C-720C-7A43-8FB9-093122345CEC}"/>
                </a:ext>
              </a:extLst>
            </p:cNvPr>
            <p:cNvSpPr/>
            <p:nvPr/>
          </p:nvSpPr>
          <p:spPr>
            <a:xfrm>
              <a:off x="11247912" y="3220642"/>
              <a:ext cx="231571" cy="39698"/>
            </a:xfrm>
            <a:custGeom>
              <a:avLst/>
              <a:gdLst>
                <a:gd name="connsiteX0" fmla="*/ 211723 w 231571"/>
                <a:gd name="connsiteY0" fmla="*/ 0 h 39698"/>
                <a:gd name="connsiteX1" fmla="*/ 19849 w 231571"/>
                <a:gd name="connsiteY1" fmla="*/ 0 h 39698"/>
                <a:gd name="connsiteX2" fmla="*/ 0 w 231571"/>
                <a:gd name="connsiteY2" fmla="*/ 19849 h 39698"/>
                <a:gd name="connsiteX3" fmla="*/ 19849 w 231571"/>
                <a:gd name="connsiteY3" fmla="*/ 39698 h 39698"/>
                <a:gd name="connsiteX4" fmla="*/ 211723 w 231571"/>
                <a:gd name="connsiteY4" fmla="*/ 39698 h 39698"/>
                <a:gd name="connsiteX5" fmla="*/ 231572 w 231571"/>
                <a:gd name="connsiteY5" fmla="*/ 19849 h 39698"/>
                <a:gd name="connsiteX6" fmla="*/ 211723 w 231571"/>
                <a:gd name="connsiteY6" fmla="*/ 0 h 3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571" h="39698">
                  <a:moveTo>
                    <a:pt x="211723" y="0"/>
                  </a:moveTo>
                  <a:lnTo>
                    <a:pt x="19849" y="0"/>
                  </a:lnTo>
                  <a:cubicBezTo>
                    <a:pt x="8887" y="0"/>
                    <a:pt x="0" y="8887"/>
                    <a:pt x="0" y="19849"/>
                  </a:cubicBezTo>
                  <a:cubicBezTo>
                    <a:pt x="0" y="30811"/>
                    <a:pt x="8887" y="39698"/>
                    <a:pt x="19849" y="39698"/>
                  </a:cubicBezTo>
                  <a:lnTo>
                    <a:pt x="211723" y="39698"/>
                  </a:lnTo>
                  <a:cubicBezTo>
                    <a:pt x="222685" y="39698"/>
                    <a:pt x="231572" y="30811"/>
                    <a:pt x="231572" y="19849"/>
                  </a:cubicBezTo>
                  <a:cubicBezTo>
                    <a:pt x="231572" y="8887"/>
                    <a:pt x="222685" y="0"/>
                    <a:pt x="211723" y="0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7F6978A-E8AD-714B-BA0A-A7EE04D8A9D7}"/>
                </a:ext>
              </a:extLst>
            </p:cNvPr>
            <p:cNvSpPr/>
            <p:nvPr/>
          </p:nvSpPr>
          <p:spPr>
            <a:xfrm>
              <a:off x="11247912" y="3313271"/>
              <a:ext cx="231571" cy="39698"/>
            </a:xfrm>
            <a:custGeom>
              <a:avLst/>
              <a:gdLst>
                <a:gd name="connsiteX0" fmla="*/ 211723 w 231571"/>
                <a:gd name="connsiteY0" fmla="*/ 0 h 39698"/>
                <a:gd name="connsiteX1" fmla="*/ 19849 w 231571"/>
                <a:gd name="connsiteY1" fmla="*/ 0 h 39698"/>
                <a:gd name="connsiteX2" fmla="*/ 0 w 231571"/>
                <a:gd name="connsiteY2" fmla="*/ 19849 h 39698"/>
                <a:gd name="connsiteX3" fmla="*/ 19849 w 231571"/>
                <a:gd name="connsiteY3" fmla="*/ 39698 h 39698"/>
                <a:gd name="connsiteX4" fmla="*/ 211723 w 231571"/>
                <a:gd name="connsiteY4" fmla="*/ 39698 h 39698"/>
                <a:gd name="connsiteX5" fmla="*/ 231572 w 231571"/>
                <a:gd name="connsiteY5" fmla="*/ 19849 h 39698"/>
                <a:gd name="connsiteX6" fmla="*/ 211723 w 231571"/>
                <a:gd name="connsiteY6" fmla="*/ 0 h 3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571" h="39698">
                  <a:moveTo>
                    <a:pt x="211723" y="0"/>
                  </a:moveTo>
                  <a:lnTo>
                    <a:pt x="19849" y="0"/>
                  </a:lnTo>
                  <a:cubicBezTo>
                    <a:pt x="8887" y="0"/>
                    <a:pt x="0" y="8887"/>
                    <a:pt x="0" y="19849"/>
                  </a:cubicBezTo>
                  <a:cubicBezTo>
                    <a:pt x="0" y="30811"/>
                    <a:pt x="8887" y="39698"/>
                    <a:pt x="19849" y="39698"/>
                  </a:cubicBezTo>
                  <a:lnTo>
                    <a:pt x="211723" y="39698"/>
                  </a:lnTo>
                  <a:cubicBezTo>
                    <a:pt x="222685" y="39698"/>
                    <a:pt x="231572" y="30811"/>
                    <a:pt x="231572" y="19849"/>
                  </a:cubicBezTo>
                  <a:cubicBezTo>
                    <a:pt x="231572" y="8887"/>
                    <a:pt x="222685" y="0"/>
                    <a:pt x="211723" y="0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FC6A937-A720-E649-8E2B-030E76F98874}"/>
                </a:ext>
              </a:extLst>
            </p:cNvPr>
            <p:cNvSpPr/>
            <p:nvPr/>
          </p:nvSpPr>
          <p:spPr>
            <a:xfrm>
              <a:off x="11161900" y="3114781"/>
              <a:ext cx="66163" cy="66163"/>
            </a:xfrm>
            <a:custGeom>
              <a:avLst/>
              <a:gdLst>
                <a:gd name="connsiteX0" fmla="*/ 66163 w 66163"/>
                <a:gd name="connsiteY0" fmla="*/ 33082 h 66163"/>
                <a:gd name="connsiteX1" fmla="*/ 33082 w 66163"/>
                <a:gd name="connsiteY1" fmla="*/ 66163 h 66163"/>
                <a:gd name="connsiteX2" fmla="*/ 0 w 66163"/>
                <a:gd name="connsiteY2" fmla="*/ 33082 h 66163"/>
                <a:gd name="connsiteX3" fmla="*/ 33082 w 66163"/>
                <a:gd name="connsiteY3" fmla="*/ 0 h 66163"/>
                <a:gd name="connsiteX4" fmla="*/ 66163 w 66163"/>
                <a:gd name="connsiteY4" fmla="*/ 33082 h 6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3" h="66163">
                  <a:moveTo>
                    <a:pt x="66163" y="33082"/>
                  </a:moveTo>
                  <a:cubicBezTo>
                    <a:pt x="66163" y="51352"/>
                    <a:pt x="51352" y="66163"/>
                    <a:pt x="33082" y="66163"/>
                  </a:cubicBezTo>
                  <a:cubicBezTo>
                    <a:pt x="14811" y="66163"/>
                    <a:pt x="0" y="51352"/>
                    <a:pt x="0" y="33082"/>
                  </a:cubicBezTo>
                  <a:cubicBezTo>
                    <a:pt x="0" y="14811"/>
                    <a:pt x="14811" y="0"/>
                    <a:pt x="33082" y="0"/>
                  </a:cubicBezTo>
                  <a:cubicBezTo>
                    <a:pt x="51352" y="0"/>
                    <a:pt x="66163" y="14811"/>
                    <a:pt x="66163" y="33082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EB2DB65-2123-A443-B3ED-B4F8D7BCD190}"/>
                </a:ext>
              </a:extLst>
            </p:cNvPr>
            <p:cNvSpPr/>
            <p:nvPr/>
          </p:nvSpPr>
          <p:spPr>
            <a:xfrm>
              <a:off x="11161900" y="3200793"/>
              <a:ext cx="66163" cy="66163"/>
            </a:xfrm>
            <a:custGeom>
              <a:avLst/>
              <a:gdLst>
                <a:gd name="connsiteX0" fmla="*/ 66163 w 66163"/>
                <a:gd name="connsiteY0" fmla="*/ 33082 h 66163"/>
                <a:gd name="connsiteX1" fmla="*/ 33082 w 66163"/>
                <a:gd name="connsiteY1" fmla="*/ 66163 h 66163"/>
                <a:gd name="connsiteX2" fmla="*/ 0 w 66163"/>
                <a:gd name="connsiteY2" fmla="*/ 33082 h 66163"/>
                <a:gd name="connsiteX3" fmla="*/ 33082 w 66163"/>
                <a:gd name="connsiteY3" fmla="*/ 0 h 66163"/>
                <a:gd name="connsiteX4" fmla="*/ 66163 w 66163"/>
                <a:gd name="connsiteY4" fmla="*/ 33082 h 6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3" h="66163">
                  <a:moveTo>
                    <a:pt x="66163" y="33082"/>
                  </a:moveTo>
                  <a:cubicBezTo>
                    <a:pt x="66163" y="51352"/>
                    <a:pt x="51352" y="66163"/>
                    <a:pt x="33082" y="66163"/>
                  </a:cubicBezTo>
                  <a:cubicBezTo>
                    <a:pt x="14811" y="66163"/>
                    <a:pt x="0" y="51352"/>
                    <a:pt x="0" y="33082"/>
                  </a:cubicBezTo>
                  <a:cubicBezTo>
                    <a:pt x="0" y="14811"/>
                    <a:pt x="14811" y="0"/>
                    <a:pt x="33082" y="0"/>
                  </a:cubicBezTo>
                  <a:cubicBezTo>
                    <a:pt x="51352" y="0"/>
                    <a:pt x="66163" y="14811"/>
                    <a:pt x="66163" y="33082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B8D5257-2B52-6F48-AE0C-15BEEF1866A7}"/>
                </a:ext>
              </a:extLst>
            </p:cNvPr>
            <p:cNvSpPr/>
            <p:nvPr/>
          </p:nvSpPr>
          <p:spPr>
            <a:xfrm>
              <a:off x="11161900" y="3293422"/>
              <a:ext cx="66163" cy="66163"/>
            </a:xfrm>
            <a:custGeom>
              <a:avLst/>
              <a:gdLst>
                <a:gd name="connsiteX0" fmla="*/ 66163 w 66163"/>
                <a:gd name="connsiteY0" fmla="*/ 33082 h 66163"/>
                <a:gd name="connsiteX1" fmla="*/ 33082 w 66163"/>
                <a:gd name="connsiteY1" fmla="*/ 66163 h 66163"/>
                <a:gd name="connsiteX2" fmla="*/ 0 w 66163"/>
                <a:gd name="connsiteY2" fmla="*/ 33082 h 66163"/>
                <a:gd name="connsiteX3" fmla="*/ 33082 w 66163"/>
                <a:gd name="connsiteY3" fmla="*/ 0 h 66163"/>
                <a:gd name="connsiteX4" fmla="*/ 66163 w 66163"/>
                <a:gd name="connsiteY4" fmla="*/ 33082 h 6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3" h="66163">
                  <a:moveTo>
                    <a:pt x="66163" y="33082"/>
                  </a:moveTo>
                  <a:cubicBezTo>
                    <a:pt x="66163" y="51352"/>
                    <a:pt x="51352" y="66163"/>
                    <a:pt x="33082" y="66163"/>
                  </a:cubicBezTo>
                  <a:cubicBezTo>
                    <a:pt x="14811" y="66163"/>
                    <a:pt x="0" y="51352"/>
                    <a:pt x="0" y="33082"/>
                  </a:cubicBezTo>
                  <a:cubicBezTo>
                    <a:pt x="0" y="14811"/>
                    <a:pt x="14811" y="0"/>
                    <a:pt x="33082" y="0"/>
                  </a:cubicBezTo>
                  <a:cubicBezTo>
                    <a:pt x="51352" y="0"/>
                    <a:pt x="66163" y="14811"/>
                    <a:pt x="66163" y="33082"/>
                  </a:cubicBezTo>
                  <a:close/>
                </a:path>
              </a:pathLst>
            </a:custGeom>
            <a:grpFill/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F737AD-8166-69D0-8BB0-18B6C60082DD}"/>
              </a:ext>
            </a:extLst>
          </p:cNvPr>
          <p:cNvCxnSpPr/>
          <p:nvPr userDrawn="1"/>
        </p:nvCxnSpPr>
        <p:spPr>
          <a:xfrm>
            <a:off x="5447763" y="3856142"/>
            <a:ext cx="6482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A5CEB8-714C-B9F0-23C1-6725B19725D8}"/>
              </a:ext>
            </a:extLst>
          </p:cNvPr>
          <p:cNvCxnSpPr>
            <a:cxnSpLocks/>
          </p:cNvCxnSpPr>
          <p:nvPr userDrawn="1"/>
        </p:nvCxnSpPr>
        <p:spPr>
          <a:xfrm flipH="1">
            <a:off x="6276155" y="3856142"/>
            <a:ext cx="648237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" grpId="0" animBg="1"/>
      <p:bldP spid="39" grpId="0" animBg="1"/>
      <p:bldP spid="95" grpId="0" animBg="1"/>
      <p:bldP spid="19" grpId="0"/>
      <p:bldP spid="20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62" grpId="0" animBg="1"/>
      <p:bldP spid="63" grpId="0" animBg="1"/>
      <p:bldP spid="7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93">
          <p15:clr>
            <a:srgbClr val="FBAE40"/>
          </p15:clr>
        </p15:guide>
        <p15:guide id="4" pos="1980">
          <p15:clr>
            <a:srgbClr val="FBAE40"/>
          </p15:clr>
        </p15:guide>
        <p15:guide id="13" pos="3840">
          <p15:clr>
            <a:srgbClr val="FBAE40"/>
          </p15:clr>
        </p15:guide>
        <p15:guide id="18" pos="7401">
          <p15:clr>
            <a:srgbClr val="FBAE40"/>
          </p15:clr>
        </p15:guide>
        <p15:guide id="19" orient="horz" pos="210">
          <p15:clr>
            <a:srgbClr val="FBAE40"/>
          </p15:clr>
        </p15:guide>
        <p15:guide id="20" orient="horz" pos="368">
          <p15:clr>
            <a:srgbClr val="FBAE40"/>
          </p15:clr>
        </p15:guide>
        <p15:guide id="21" orient="horz" pos="3929">
          <p15:clr>
            <a:srgbClr val="FBAE40"/>
          </p15:clr>
        </p15:guide>
        <p15:guide id="22" pos="551">
          <p15:clr>
            <a:srgbClr val="FBAE40"/>
          </p15:clr>
        </p15:guide>
        <p15:guide id="24" pos="7219">
          <p15:clr>
            <a:srgbClr val="FBAE40"/>
          </p15:clr>
        </p15:guide>
        <p15:guide id="25" orient="horz" pos="3793">
          <p15:clr>
            <a:srgbClr val="FBAE40"/>
          </p15:clr>
        </p15:guide>
        <p15:guide id="26" pos="599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C4661A0-05AF-CE46-831D-12913DB8AA7F}"/>
              </a:ext>
            </a:extLst>
          </p:cNvPr>
          <p:cNvSpPr/>
          <p:nvPr/>
        </p:nvSpPr>
        <p:spPr>
          <a:xfrm>
            <a:off x="376825" y="1004552"/>
            <a:ext cx="11443700" cy="5332454"/>
          </a:xfrm>
          <a:prstGeom prst="roundRect">
            <a:avLst>
              <a:gd name="adj" fmla="val 1604"/>
            </a:avLst>
          </a:prstGeom>
          <a:solidFill>
            <a:schemeClr val="bg1"/>
          </a:solidFill>
          <a:ln w="6350">
            <a:noFill/>
            <a:prstDash val="solid"/>
          </a:ln>
          <a:effectLst>
            <a:outerShdw blurRad="38100" dist="254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en-EG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63D9731-E015-6346-AF2F-6195B12DBA5E}"/>
              </a:ext>
            </a:extLst>
          </p:cNvPr>
          <p:cNvGrpSpPr/>
          <p:nvPr/>
        </p:nvGrpSpPr>
        <p:grpSpPr>
          <a:xfrm>
            <a:off x="749093" y="1203405"/>
            <a:ext cx="10536600" cy="4946814"/>
            <a:chOff x="1158753" y="1608455"/>
            <a:chExt cx="9870318" cy="377931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D27CE9A-8F8C-124F-A26B-FF878244349C}"/>
                </a:ext>
              </a:extLst>
            </p:cNvPr>
            <p:cNvCxnSpPr/>
            <p:nvPr/>
          </p:nvCxnSpPr>
          <p:spPr>
            <a:xfrm>
              <a:off x="1357746" y="4565306"/>
              <a:ext cx="9476509" cy="0"/>
            </a:xfrm>
            <a:prstGeom prst="line">
              <a:avLst/>
            </a:prstGeom>
            <a:ln w="6350">
              <a:solidFill>
                <a:schemeClr val="tx2">
                  <a:lumMod val="60000"/>
                  <a:lumOff val="40000"/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27BC106-6749-434B-BCEF-2B26AC065F6C}"/>
                </a:ext>
              </a:extLst>
            </p:cNvPr>
            <p:cNvGrpSpPr/>
            <p:nvPr/>
          </p:nvGrpSpPr>
          <p:grpSpPr>
            <a:xfrm>
              <a:off x="1158753" y="1608455"/>
              <a:ext cx="9870318" cy="2724685"/>
              <a:chOff x="1114816" y="1440493"/>
              <a:chExt cx="9958192" cy="326642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3807637-CAD3-C84E-A6A0-487258F43528}"/>
                  </a:ext>
                </a:extLst>
              </p:cNvPr>
              <p:cNvCxnSpPr/>
              <p:nvPr/>
            </p:nvCxnSpPr>
            <p:spPr>
              <a:xfrm flipH="1">
                <a:off x="1114816" y="1489002"/>
                <a:ext cx="9958192" cy="3217912"/>
              </a:xfrm>
              <a:prstGeom prst="line">
                <a:avLst/>
              </a:prstGeom>
              <a:ln w="6350">
                <a:solidFill>
                  <a:schemeClr val="tx2">
                    <a:lumMod val="60000"/>
                    <a:lumOff val="40000"/>
                    <a:alpha val="70022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3F73A5E-A198-2644-922A-92EA0B5B3C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4816" y="1440493"/>
                <a:ext cx="9958192" cy="3221728"/>
              </a:xfrm>
              <a:prstGeom prst="line">
                <a:avLst/>
              </a:prstGeom>
              <a:ln w="6350">
                <a:solidFill>
                  <a:schemeClr val="tx2">
                    <a:lumMod val="60000"/>
                    <a:lumOff val="40000"/>
                    <a:alpha val="70022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79F2E78-16C6-4A47-B8BF-B44EB527233A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5813313" y="5031031"/>
              <a:ext cx="713484" cy="0"/>
            </a:xfrm>
            <a:prstGeom prst="line">
              <a:avLst/>
            </a:prstGeom>
            <a:ln w="6350">
              <a:solidFill>
                <a:schemeClr val="tx2">
                  <a:lumMod val="60000"/>
                  <a:lumOff val="40000"/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D747B080-3769-2B4F-AB13-18C4B1568C39}"/>
              </a:ext>
            </a:extLst>
          </p:cNvPr>
          <p:cNvSpPr/>
          <p:nvPr/>
        </p:nvSpPr>
        <p:spPr>
          <a:xfrm>
            <a:off x="5397613" y="2310321"/>
            <a:ext cx="1402124" cy="1402124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92" name="Text Placeholder 88">
            <a:extLst>
              <a:ext uri="{FF2B5EF4-FFF2-40B4-BE49-F238E27FC236}">
                <a16:creationId xmlns:a16="http://schemas.microsoft.com/office/drawing/2014/main" id="{AC756065-A5B2-6646-BF9F-07352358B2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5761" y="327593"/>
            <a:ext cx="6349354" cy="33382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8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C573E2-AA7B-4A4A-A46E-ADD84DBD1571}"/>
              </a:ext>
            </a:extLst>
          </p:cNvPr>
          <p:cNvSpPr txBox="1"/>
          <p:nvPr userDrawn="1"/>
        </p:nvSpPr>
        <p:spPr>
          <a:xfrm>
            <a:off x="5001452" y="1276403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THINK &amp; FEEL?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5117041-33DA-584C-922E-5D2E470C4B69}"/>
              </a:ext>
            </a:extLst>
          </p:cNvPr>
          <p:cNvSpPr txBox="1"/>
          <p:nvPr userDrawn="1"/>
        </p:nvSpPr>
        <p:spPr>
          <a:xfrm>
            <a:off x="5001452" y="3920747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SAY &amp; DO?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420F12-4153-6C49-B192-E1C002CDD2F5}"/>
              </a:ext>
            </a:extLst>
          </p:cNvPr>
          <p:cNvSpPr txBox="1"/>
          <p:nvPr userDrawn="1"/>
        </p:nvSpPr>
        <p:spPr>
          <a:xfrm>
            <a:off x="660617" y="2573862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HEAR?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7DF067-CC66-0A4C-8616-3B34055F7C65}"/>
              </a:ext>
            </a:extLst>
          </p:cNvPr>
          <p:cNvSpPr txBox="1"/>
          <p:nvPr userDrawn="1"/>
        </p:nvSpPr>
        <p:spPr>
          <a:xfrm>
            <a:off x="9336936" y="2573862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THINK &amp; FEEL?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7FA5147-E686-2248-A985-8592AC15DD4C}"/>
              </a:ext>
            </a:extLst>
          </p:cNvPr>
          <p:cNvSpPr txBox="1"/>
          <p:nvPr userDrawn="1"/>
        </p:nvSpPr>
        <p:spPr>
          <a:xfrm>
            <a:off x="660617" y="5173381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PAINS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44B3C0A-03DA-624E-8DCC-8FDB5DA2B4D5}"/>
              </a:ext>
            </a:extLst>
          </p:cNvPr>
          <p:cNvSpPr txBox="1"/>
          <p:nvPr userDrawn="1"/>
        </p:nvSpPr>
        <p:spPr>
          <a:xfrm>
            <a:off x="9336936" y="5173381"/>
            <a:ext cx="219444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GAINS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EC1440B-5D04-7E4F-97D4-3D45177D08FD}"/>
              </a:ext>
            </a:extLst>
          </p:cNvPr>
          <p:cNvSpPr txBox="1"/>
          <p:nvPr userDrawn="1"/>
        </p:nvSpPr>
        <p:spPr>
          <a:xfrm>
            <a:off x="660617" y="2409938"/>
            <a:ext cx="21944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900" b="0" i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Dose (S)he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5F229BB-6B12-2144-968A-030884D6A271}"/>
              </a:ext>
            </a:extLst>
          </p:cNvPr>
          <p:cNvSpPr txBox="1"/>
          <p:nvPr userDrawn="1"/>
        </p:nvSpPr>
        <p:spPr>
          <a:xfrm>
            <a:off x="5001452" y="1099029"/>
            <a:ext cx="21944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900" b="0" i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Dose (S)he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8FA7990-3819-C444-8BA1-163E1349CEB7}"/>
              </a:ext>
            </a:extLst>
          </p:cNvPr>
          <p:cNvSpPr txBox="1"/>
          <p:nvPr userDrawn="1"/>
        </p:nvSpPr>
        <p:spPr>
          <a:xfrm>
            <a:off x="5001452" y="3761308"/>
            <a:ext cx="21944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900" b="0" i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Dose (S)he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9E2B5D-572A-EE44-A7F2-EA0AD5AE8635}"/>
              </a:ext>
            </a:extLst>
          </p:cNvPr>
          <p:cNvSpPr txBox="1"/>
          <p:nvPr userDrawn="1"/>
        </p:nvSpPr>
        <p:spPr>
          <a:xfrm>
            <a:off x="9336936" y="2409938"/>
            <a:ext cx="21944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b="0" i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Dose (S)he</a:t>
            </a:r>
          </a:p>
        </p:txBody>
      </p:sp>
      <p:sp>
        <p:nvSpPr>
          <p:cNvPr id="165" name="Picture Placeholder 164">
            <a:extLst>
              <a:ext uri="{FF2B5EF4-FFF2-40B4-BE49-F238E27FC236}">
                <a16:creationId xmlns:a16="http://schemas.microsoft.com/office/drawing/2014/main" id="{C7AD33D3-ACA8-384E-85B2-180AE005BA5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61347" y="2374054"/>
            <a:ext cx="1274656" cy="1274656"/>
          </a:xfrm>
          <a:custGeom>
            <a:avLst/>
            <a:gdLst>
              <a:gd name="connsiteX0" fmla="*/ 528463 w 1056926"/>
              <a:gd name="connsiteY0" fmla="*/ 0 h 1056926"/>
              <a:gd name="connsiteX1" fmla="*/ 1056926 w 1056926"/>
              <a:gd name="connsiteY1" fmla="*/ 528463 h 1056926"/>
              <a:gd name="connsiteX2" fmla="*/ 528463 w 1056926"/>
              <a:gd name="connsiteY2" fmla="*/ 1056926 h 1056926"/>
              <a:gd name="connsiteX3" fmla="*/ 0 w 1056926"/>
              <a:gd name="connsiteY3" fmla="*/ 528463 h 1056926"/>
              <a:gd name="connsiteX4" fmla="*/ 528463 w 1056926"/>
              <a:gd name="connsiteY4" fmla="*/ 0 h 10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6" h="1056926">
                <a:moveTo>
                  <a:pt x="528463" y="0"/>
                </a:moveTo>
                <a:cubicBezTo>
                  <a:pt x="820325" y="0"/>
                  <a:pt x="1056926" y="236601"/>
                  <a:pt x="1056926" y="528463"/>
                </a:cubicBezTo>
                <a:cubicBezTo>
                  <a:pt x="1056926" y="820325"/>
                  <a:pt x="820325" y="1056926"/>
                  <a:pt x="528463" y="1056926"/>
                </a:cubicBezTo>
                <a:cubicBezTo>
                  <a:pt x="236601" y="1056926"/>
                  <a:pt x="0" y="820325"/>
                  <a:pt x="0" y="528463"/>
                </a:cubicBezTo>
                <a:cubicBezTo>
                  <a:pt x="0" y="236601"/>
                  <a:pt x="236601" y="0"/>
                  <a:pt x="5284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E06A8E-E451-0340-B5B0-D679F018B8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25590" y="1443737"/>
            <a:ext cx="2546172" cy="965959"/>
          </a:xfrm>
        </p:spPr>
        <p:txBody>
          <a:bodyPr>
            <a:normAutofit/>
          </a:bodyPr>
          <a:lstStyle>
            <a:lvl1pPr marL="205200" indent="-169200" algn="ctr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what really counts</a:t>
            </a:r>
          </a:p>
          <a:p>
            <a:pPr lvl="0"/>
            <a:r>
              <a:rPr lang="en-US" dirty="0"/>
              <a:t>major preoccupations</a:t>
            </a:r>
          </a:p>
          <a:p>
            <a:pPr lvl="0"/>
            <a:r>
              <a:rPr lang="en-US" dirty="0"/>
              <a:t>worries &amp; aspirations</a:t>
            </a:r>
            <a:endParaRPr lang="en-EG" dirty="0"/>
          </a:p>
        </p:txBody>
      </p:sp>
      <p:sp>
        <p:nvSpPr>
          <p:cNvPr id="168" name="Text Placeholder 11">
            <a:extLst>
              <a:ext uri="{FF2B5EF4-FFF2-40B4-BE49-F238E27FC236}">
                <a16:creationId xmlns:a16="http://schemas.microsoft.com/office/drawing/2014/main" id="{1BBBF448-F4C1-C34A-8DC7-5298F8A993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1307" y="2728276"/>
            <a:ext cx="2194447" cy="825500"/>
          </a:xfrm>
        </p:spPr>
        <p:txBody>
          <a:bodyPr>
            <a:normAutofit/>
          </a:bodyPr>
          <a:lstStyle>
            <a:lvl1pPr marL="205200" indent="-169200" algn="l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What friends say</a:t>
            </a:r>
          </a:p>
          <a:p>
            <a:pPr lvl="0"/>
            <a:r>
              <a:rPr lang="en-US" dirty="0"/>
              <a:t>What boss says</a:t>
            </a:r>
          </a:p>
          <a:p>
            <a:pPr lvl="0"/>
            <a:r>
              <a:rPr lang="en-US" dirty="0"/>
              <a:t>what influencers say</a:t>
            </a:r>
            <a:endParaRPr lang="en-EG" dirty="0"/>
          </a:p>
        </p:txBody>
      </p:sp>
      <p:sp>
        <p:nvSpPr>
          <p:cNvPr id="171" name="Text Placeholder 11">
            <a:extLst>
              <a:ext uri="{FF2B5EF4-FFF2-40B4-BE49-F238E27FC236}">
                <a16:creationId xmlns:a16="http://schemas.microsoft.com/office/drawing/2014/main" id="{726BC1B5-F99A-AC4A-A646-C6D5CF4100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63463" y="2728276"/>
            <a:ext cx="2194447" cy="825500"/>
          </a:xfrm>
        </p:spPr>
        <p:txBody>
          <a:bodyPr>
            <a:normAutofit/>
          </a:bodyPr>
          <a:lstStyle>
            <a:lvl1pPr marL="205200" indent="-169200" algn="r" rtl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environment</a:t>
            </a:r>
          </a:p>
          <a:p>
            <a:pPr lvl="0"/>
            <a:r>
              <a:rPr lang="en-US" dirty="0"/>
              <a:t>friends</a:t>
            </a:r>
          </a:p>
          <a:p>
            <a:pPr lvl="0"/>
            <a:r>
              <a:rPr lang="en-US" dirty="0"/>
              <a:t>what the market offers</a:t>
            </a:r>
            <a:endParaRPr lang="en-EG" dirty="0"/>
          </a:p>
        </p:txBody>
      </p:sp>
      <p:sp>
        <p:nvSpPr>
          <p:cNvPr id="175" name="Text Placeholder 11">
            <a:extLst>
              <a:ext uri="{FF2B5EF4-FFF2-40B4-BE49-F238E27FC236}">
                <a16:creationId xmlns:a16="http://schemas.microsoft.com/office/drawing/2014/main" id="{9DEA2BA3-2864-F44B-8206-8CF9D4DF90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5044" y="5353034"/>
            <a:ext cx="2194447" cy="825500"/>
          </a:xfrm>
        </p:spPr>
        <p:txBody>
          <a:bodyPr>
            <a:normAutofit/>
          </a:bodyPr>
          <a:lstStyle>
            <a:lvl1pPr marL="205200" indent="-169200" algn="l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fears</a:t>
            </a:r>
          </a:p>
          <a:p>
            <a:pPr lvl="0"/>
            <a:r>
              <a:rPr lang="en-US" dirty="0"/>
              <a:t>trust rations</a:t>
            </a:r>
          </a:p>
          <a:p>
            <a:pPr lvl="0"/>
            <a:r>
              <a:rPr lang="en-US" dirty="0"/>
              <a:t>obstacles</a:t>
            </a:r>
            <a:endParaRPr lang="en-EG" dirty="0"/>
          </a:p>
        </p:txBody>
      </p: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1A895554-8A19-1F4A-9442-181DFAFA4F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63463" y="5353034"/>
            <a:ext cx="2194447" cy="825500"/>
          </a:xfrm>
        </p:spPr>
        <p:txBody>
          <a:bodyPr>
            <a:normAutofit/>
          </a:bodyPr>
          <a:lstStyle>
            <a:lvl1pPr marL="205200" indent="-169200" algn="r" rtl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"Wants"/needs</a:t>
            </a:r>
          </a:p>
          <a:p>
            <a:pPr lvl="0"/>
            <a:r>
              <a:rPr lang="en-US" dirty="0"/>
              <a:t>measures of success</a:t>
            </a:r>
          </a:p>
          <a:p>
            <a:pPr lvl="0"/>
            <a:r>
              <a:rPr lang="en-US" dirty="0"/>
              <a:t>obstacles</a:t>
            </a:r>
            <a:endParaRPr lang="en-EG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2A611E04-5EA2-D649-8DF6-090A5E437E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25590" y="4093901"/>
            <a:ext cx="2546172" cy="825500"/>
          </a:xfrm>
        </p:spPr>
        <p:txBody>
          <a:bodyPr>
            <a:normAutofit/>
          </a:bodyPr>
          <a:lstStyle>
            <a:lvl1pPr marL="205200" indent="-169200" algn="ctr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alpha val="5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attitude in public</a:t>
            </a:r>
          </a:p>
          <a:p>
            <a:pPr lvl="0"/>
            <a:r>
              <a:rPr lang="en-US" dirty="0"/>
              <a:t>appearance</a:t>
            </a:r>
          </a:p>
          <a:p>
            <a:pPr lvl="0"/>
            <a:r>
              <a:rPr lang="en-US" dirty="0"/>
              <a:t>behavior towards others</a:t>
            </a:r>
            <a:endParaRPr lang="en-EG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9261EC3-527A-414E-8ABB-4DD339099B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75575" y="233363"/>
            <a:ext cx="1265238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event name:</a:t>
            </a:r>
            <a:endParaRPr lang="en-EG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E45061B4-6BB1-7C46-B9E0-FA783F897B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75575" y="549664"/>
            <a:ext cx="1265238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designed for:</a:t>
            </a:r>
            <a:endParaRPr lang="en-EG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00A354E-3FF6-B649-AB90-B9FA7C885B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50050" y="233363"/>
            <a:ext cx="1265238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stakeholder:</a:t>
            </a:r>
            <a:endParaRPr lang="en-EG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3F59167-E277-894E-957D-CD6CF6941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50050" y="549664"/>
            <a:ext cx="1265238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designed by:</a:t>
            </a:r>
            <a:endParaRPr lang="en-EG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50DB149-16C3-C348-974D-E29AC1E823D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521679" y="233363"/>
            <a:ext cx="332176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z</a:t>
            </a:r>
            <a:endParaRPr lang="en-EG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9E2CCAC-C0EF-0F4A-87F0-A2DDAFD36D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21679" y="549664"/>
            <a:ext cx="1302590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Version:</a:t>
            </a:r>
            <a:endParaRPr lang="en-EG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803C44FA-91DB-5549-9911-97407BF2DE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952999" y="233363"/>
            <a:ext cx="332176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z</a:t>
            </a:r>
            <a:endParaRPr lang="en-EG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BE748F2-A993-9147-B5AC-49271BCF3E1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358287" y="233363"/>
            <a:ext cx="461726" cy="2079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36000" bIns="36000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alpha val="5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z</a:t>
            </a:r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19968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 animBg="1"/>
      <p:bldP spid="94" grpId="0"/>
      <p:bldP spid="101" grpId="0"/>
      <p:bldP spid="105" grpId="0"/>
      <p:bldP spid="115" grpId="0"/>
      <p:bldP spid="121" grpId="0"/>
      <p:bldP spid="131" grpId="0"/>
      <p:bldP spid="136" grpId="0"/>
      <p:bldP spid="137" grpId="0"/>
      <p:bldP spid="138" grpId="0"/>
      <p:bldP spid="139" grpId="0"/>
      <p:bldP spid="165" grpId="0"/>
      <p:bldP spid="1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550">
          <p15:clr>
            <a:srgbClr val="FBAE40"/>
          </p15:clr>
        </p15:guide>
        <p15:guide id="6" orient="horz" pos="73">
          <p15:clr>
            <a:srgbClr val="FBAE40"/>
          </p15:clr>
        </p15:guide>
        <p15:guide id="7" orient="horz" pos="278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pos="7446">
          <p15:clr>
            <a:srgbClr val="FBAE40"/>
          </p15:clr>
        </p15:guide>
        <p15:guide id="10" pos="461">
          <p15:clr>
            <a:srgbClr val="FBAE40"/>
          </p15:clr>
        </p15:guide>
        <p15:guide id="11" pos="7197">
          <p15:clr>
            <a:srgbClr val="FBAE40"/>
          </p15:clr>
        </p15:guide>
        <p15:guide id="12" pos="663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02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1AF0954-9FF0-F642-BE8F-93026189D0B1}"/>
              </a:ext>
            </a:extLst>
          </p:cNvPr>
          <p:cNvSpPr/>
          <p:nvPr userDrawn="1"/>
        </p:nvSpPr>
        <p:spPr>
          <a:xfrm>
            <a:off x="1118490" y="1489742"/>
            <a:ext cx="2695686" cy="1811232"/>
          </a:xfrm>
          <a:prstGeom prst="roundRect">
            <a:avLst>
              <a:gd name="adj" fmla="val 7116"/>
            </a:avLst>
          </a:prstGeom>
          <a:solidFill>
            <a:schemeClr val="bg1"/>
          </a:solidFill>
          <a:ln w="6350">
            <a:noFill/>
          </a:ln>
          <a:effectLst>
            <a:outerShdw blurRad="389953" dist="158905" dir="2700000" algn="tl" rotWithShape="0">
              <a:prstClr val="black">
                <a:alpha val="617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Montserrat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8DCD43F-946C-2B4B-87FC-170A4A93365A}"/>
              </a:ext>
            </a:extLst>
          </p:cNvPr>
          <p:cNvSpPr/>
          <p:nvPr userDrawn="1"/>
        </p:nvSpPr>
        <p:spPr>
          <a:xfrm>
            <a:off x="4173014" y="1489742"/>
            <a:ext cx="2695686" cy="1811232"/>
          </a:xfrm>
          <a:prstGeom prst="roundRect">
            <a:avLst>
              <a:gd name="adj" fmla="val 7116"/>
            </a:avLst>
          </a:prstGeom>
          <a:solidFill>
            <a:schemeClr val="bg1"/>
          </a:solidFill>
          <a:ln w="6350">
            <a:noFill/>
          </a:ln>
          <a:effectLst>
            <a:outerShdw blurRad="389953" dist="158905" dir="2700000" algn="tl" rotWithShape="0">
              <a:prstClr val="black">
                <a:alpha val="617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Montserrat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972E5DA-8B10-484A-9B9A-B31721579DE5}"/>
              </a:ext>
            </a:extLst>
          </p:cNvPr>
          <p:cNvSpPr/>
          <p:nvPr userDrawn="1"/>
        </p:nvSpPr>
        <p:spPr>
          <a:xfrm>
            <a:off x="1118490" y="3665537"/>
            <a:ext cx="2695686" cy="1811232"/>
          </a:xfrm>
          <a:prstGeom prst="roundRect">
            <a:avLst>
              <a:gd name="adj" fmla="val 7116"/>
            </a:avLst>
          </a:prstGeom>
          <a:solidFill>
            <a:schemeClr val="bg1"/>
          </a:solidFill>
          <a:ln w="6350">
            <a:noFill/>
          </a:ln>
          <a:effectLst>
            <a:outerShdw blurRad="389953" dist="158905" dir="2700000" algn="tl" rotWithShape="0">
              <a:prstClr val="black">
                <a:alpha val="617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Montserrat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2C1FD73-3E3C-FE45-A2C9-AEA7DC9C14DC}"/>
              </a:ext>
            </a:extLst>
          </p:cNvPr>
          <p:cNvSpPr/>
          <p:nvPr userDrawn="1"/>
        </p:nvSpPr>
        <p:spPr>
          <a:xfrm>
            <a:off x="4173014" y="3665537"/>
            <a:ext cx="2695686" cy="1811232"/>
          </a:xfrm>
          <a:prstGeom prst="roundRect">
            <a:avLst>
              <a:gd name="adj" fmla="val 7116"/>
            </a:avLst>
          </a:prstGeom>
          <a:solidFill>
            <a:schemeClr val="bg1"/>
          </a:solidFill>
          <a:ln w="6350">
            <a:noFill/>
          </a:ln>
          <a:effectLst>
            <a:outerShdw blurRad="389953" dist="158905" dir="2700000" algn="tl" rotWithShape="0">
              <a:prstClr val="black">
                <a:alpha val="617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Montserrat" pitchFamily="2" charset="77"/>
            </a:endParaRPr>
          </a:p>
        </p:txBody>
      </p:sp>
      <p:grpSp>
        <p:nvGrpSpPr>
          <p:cNvPr id="78" name="Graphic 214">
            <a:extLst>
              <a:ext uri="{FF2B5EF4-FFF2-40B4-BE49-F238E27FC236}">
                <a16:creationId xmlns:a16="http://schemas.microsoft.com/office/drawing/2014/main" id="{0CEB93C6-2506-B74A-9C77-ECB1F0D9440D}"/>
              </a:ext>
            </a:extLst>
          </p:cNvPr>
          <p:cNvGrpSpPr/>
          <p:nvPr userDrawn="1"/>
        </p:nvGrpSpPr>
        <p:grpSpPr>
          <a:xfrm>
            <a:off x="1436588" y="1775424"/>
            <a:ext cx="414095" cy="414095"/>
            <a:chOff x="1981584" y="2874719"/>
            <a:chExt cx="733592" cy="733592"/>
          </a:xfrm>
          <a:solidFill>
            <a:schemeClr val="accent1"/>
          </a:solidFill>
        </p:grpSpPr>
        <p:sp>
          <p:nvSpPr>
            <p:cNvPr id="79" name="Freeform: Shape 217">
              <a:extLst>
                <a:ext uri="{FF2B5EF4-FFF2-40B4-BE49-F238E27FC236}">
                  <a16:creationId xmlns:a16="http://schemas.microsoft.com/office/drawing/2014/main" id="{3F9D04EF-614B-D54C-BCA2-CE93CD013480}"/>
                </a:ext>
              </a:extLst>
            </p:cNvPr>
            <p:cNvSpPr/>
            <p:nvPr/>
          </p:nvSpPr>
          <p:spPr>
            <a:xfrm>
              <a:off x="2023958" y="2880177"/>
              <a:ext cx="648849" cy="621812"/>
            </a:xfrm>
            <a:custGeom>
              <a:avLst/>
              <a:gdLst>
                <a:gd name="connsiteX0" fmla="*/ 634204 w 648849"/>
                <a:gd name="connsiteY0" fmla="*/ 283553 h 621812"/>
                <a:gd name="connsiteX1" fmla="*/ 646446 w 648849"/>
                <a:gd name="connsiteY1" fmla="*/ 233960 h 621812"/>
                <a:gd name="connsiteX2" fmla="*/ 607392 w 648849"/>
                <a:gd name="connsiteY2" fmla="*/ 201036 h 621812"/>
                <a:gd name="connsiteX3" fmla="*/ 446876 w 648849"/>
                <a:gd name="connsiteY3" fmla="*/ 177711 h 621812"/>
                <a:gd name="connsiteX4" fmla="*/ 439591 w 648849"/>
                <a:gd name="connsiteY4" fmla="*/ 172418 h 621812"/>
                <a:gd name="connsiteX5" fmla="*/ 367807 w 648849"/>
                <a:gd name="connsiteY5" fmla="*/ 26968 h 621812"/>
                <a:gd name="connsiteX6" fmla="*/ 324425 w 648849"/>
                <a:gd name="connsiteY6" fmla="*/ 0 h 621812"/>
                <a:gd name="connsiteX7" fmla="*/ 281042 w 648849"/>
                <a:gd name="connsiteY7" fmla="*/ 26968 h 621812"/>
                <a:gd name="connsiteX8" fmla="*/ 209258 w 648849"/>
                <a:gd name="connsiteY8" fmla="*/ 172420 h 621812"/>
                <a:gd name="connsiteX9" fmla="*/ 201972 w 648849"/>
                <a:gd name="connsiteY9" fmla="*/ 177713 h 621812"/>
                <a:gd name="connsiteX10" fmla="*/ 41459 w 648849"/>
                <a:gd name="connsiteY10" fmla="*/ 201036 h 621812"/>
                <a:gd name="connsiteX11" fmla="*/ 2405 w 648849"/>
                <a:gd name="connsiteY11" fmla="*/ 233960 h 621812"/>
                <a:gd name="connsiteX12" fmla="*/ 14647 w 648849"/>
                <a:gd name="connsiteY12" fmla="*/ 283553 h 621812"/>
                <a:gd name="connsiteX13" fmla="*/ 130796 w 648849"/>
                <a:gd name="connsiteY13" fmla="*/ 396772 h 621812"/>
                <a:gd name="connsiteX14" fmla="*/ 133579 w 648849"/>
                <a:gd name="connsiteY14" fmla="*/ 405337 h 621812"/>
                <a:gd name="connsiteX15" fmla="*/ 106160 w 648849"/>
                <a:gd name="connsiteY15" fmla="*/ 565203 h 621812"/>
                <a:gd name="connsiteX16" fmla="*/ 125405 w 648849"/>
                <a:gd name="connsiteY16" fmla="*/ 612519 h 621812"/>
                <a:gd name="connsiteX17" fmla="*/ 176355 w 648849"/>
                <a:gd name="connsiteY17" fmla="*/ 616204 h 621812"/>
                <a:gd name="connsiteX18" fmla="*/ 319923 w 648849"/>
                <a:gd name="connsiteY18" fmla="*/ 540726 h 621812"/>
                <a:gd name="connsiteX19" fmla="*/ 328929 w 648849"/>
                <a:gd name="connsiteY19" fmla="*/ 540726 h 621812"/>
                <a:gd name="connsiteX20" fmla="*/ 472498 w 648849"/>
                <a:gd name="connsiteY20" fmla="*/ 616204 h 621812"/>
                <a:gd name="connsiteX21" fmla="*/ 495056 w 648849"/>
                <a:gd name="connsiteY21" fmla="*/ 621812 h 621812"/>
                <a:gd name="connsiteX22" fmla="*/ 523444 w 648849"/>
                <a:gd name="connsiteY22" fmla="*/ 612518 h 621812"/>
                <a:gd name="connsiteX23" fmla="*/ 542690 w 648849"/>
                <a:gd name="connsiteY23" fmla="*/ 565201 h 621812"/>
                <a:gd name="connsiteX24" fmla="*/ 515270 w 648849"/>
                <a:gd name="connsiteY24" fmla="*/ 405335 h 621812"/>
                <a:gd name="connsiteX25" fmla="*/ 518053 w 648849"/>
                <a:gd name="connsiteY25" fmla="*/ 396770 h 621812"/>
                <a:gd name="connsiteX26" fmla="*/ 634204 w 648849"/>
                <a:gd name="connsiteY26" fmla="*/ 283553 h 621812"/>
                <a:gd name="connsiteX27" fmla="*/ 477128 w 648849"/>
                <a:gd name="connsiteY27" fmla="*/ 411880 h 621812"/>
                <a:gd name="connsiteX28" fmla="*/ 504547 w 648849"/>
                <a:gd name="connsiteY28" fmla="*/ 571749 h 621812"/>
                <a:gd name="connsiteX29" fmla="*/ 500699 w 648849"/>
                <a:gd name="connsiteY29" fmla="*/ 581211 h 621812"/>
                <a:gd name="connsiteX30" fmla="*/ 490509 w 648849"/>
                <a:gd name="connsiteY30" fmla="*/ 581946 h 621812"/>
                <a:gd name="connsiteX31" fmla="*/ 346940 w 648849"/>
                <a:gd name="connsiteY31" fmla="*/ 506468 h 621812"/>
                <a:gd name="connsiteX32" fmla="*/ 324427 w 648849"/>
                <a:gd name="connsiteY32" fmla="*/ 500910 h 621812"/>
                <a:gd name="connsiteX33" fmla="*/ 301915 w 648849"/>
                <a:gd name="connsiteY33" fmla="*/ 506466 h 621812"/>
                <a:gd name="connsiteX34" fmla="*/ 158348 w 648849"/>
                <a:gd name="connsiteY34" fmla="*/ 581943 h 621812"/>
                <a:gd name="connsiteX35" fmla="*/ 148158 w 648849"/>
                <a:gd name="connsiteY35" fmla="*/ 581208 h 621812"/>
                <a:gd name="connsiteX36" fmla="*/ 144309 w 648849"/>
                <a:gd name="connsiteY36" fmla="*/ 571746 h 621812"/>
                <a:gd name="connsiteX37" fmla="*/ 171729 w 648849"/>
                <a:gd name="connsiteY37" fmla="*/ 411880 h 621812"/>
                <a:gd name="connsiteX38" fmla="*/ 157815 w 648849"/>
                <a:gd name="connsiteY38" fmla="*/ 369060 h 621812"/>
                <a:gd name="connsiteX39" fmla="*/ 41665 w 648849"/>
                <a:gd name="connsiteY39" fmla="*/ 255842 h 621812"/>
                <a:gd name="connsiteX40" fmla="*/ 39218 w 648849"/>
                <a:gd name="connsiteY40" fmla="*/ 245922 h 621812"/>
                <a:gd name="connsiteX41" fmla="*/ 47028 w 648849"/>
                <a:gd name="connsiteY41" fmla="*/ 239337 h 621812"/>
                <a:gd name="connsiteX42" fmla="*/ 207540 w 648849"/>
                <a:gd name="connsiteY42" fmla="*/ 216013 h 621812"/>
                <a:gd name="connsiteX43" fmla="*/ 243967 w 648849"/>
                <a:gd name="connsiteY43" fmla="*/ 189548 h 621812"/>
                <a:gd name="connsiteX44" fmla="*/ 315752 w 648849"/>
                <a:gd name="connsiteY44" fmla="*/ 44096 h 621812"/>
                <a:gd name="connsiteX45" fmla="*/ 324429 w 648849"/>
                <a:gd name="connsiteY45" fmla="*/ 38703 h 621812"/>
                <a:gd name="connsiteX46" fmla="*/ 333105 w 648849"/>
                <a:gd name="connsiteY46" fmla="*/ 44096 h 621812"/>
                <a:gd name="connsiteX47" fmla="*/ 333105 w 648849"/>
                <a:gd name="connsiteY47" fmla="*/ 44097 h 621812"/>
                <a:gd name="connsiteX48" fmla="*/ 404889 w 648849"/>
                <a:gd name="connsiteY48" fmla="*/ 189549 h 621812"/>
                <a:gd name="connsiteX49" fmla="*/ 441314 w 648849"/>
                <a:gd name="connsiteY49" fmla="*/ 216014 h 621812"/>
                <a:gd name="connsiteX50" fmla="*/ 601828 w 648849"/>
                <a:gd name="connsiteY50" fmla="*/ 239339 h 621812"/>
                <a:gd name="connsiteX51" fmla="*/ 609639 w 648849"/>
                <a:gd name="connsiteY51" fmla="*/ 245924 h 621812"/>
                <a:gd name="connsiteX52" fmla="*/ 607190 w 648849"/>
                <a:gd name="connsiteY52" fmla="*/ 255843 h 621812"/>
                <a:gd name="connsiteX53" fmla="*/ 491040 w 648849"/>
                <a:gd name="connsiteY53" fmla="*/ 369061 h 621812"/>
                <a:gd name="connsiteX54" fmla="*/ 477128 w 648849"/>
                <a:gd name="connsiteY54" fmla="*/ 411880 h 6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49" h="621812">
                  <a:moveTo>
                    <a:pt x="634204" y="283553"/>
                  </a:moveTo>
                  <a:cubicBezTo>
                    <a:pt x="647487" y="270605"/>
                    <a:pt x="652177" y="251602"/>
                    <a:pt x="646446" y="233960"/>
                  </a:cubicBezTo>
                  <a:cubicBezTo>
                    <a:pt x="640713" y="216318"/>
                    <a:pt x="625749" y="203702"/>
                    <a:pt x="607392" y="201036"/>
                  </a:cubicBezTo>
                  <a:lnTo>
                    <a:pt x="446876" y="177711"/>
                  </a:lnTo>
                  <a:cubicBezTo>
                    <a:pt x="443725" y="177254"/>
                    <a:pt x="441001" y="175275"/>
                    <a:pt x="439591" y="172418"/>
                  </a:cubicBezTo>
                  <a:lnTo>
                    <a:pt x="367807" y="26968"/>
                  </a:lnTo>
                  <a:cubicBezTo>
                    <a:pt x="359598" y="10333"/>
                    <a:pt x="342975" y="0"/>
                    <a:pt x="324425" y="0"/>
                  </a:cubicBezTo>
                  <a:cubicBezTo>
                    <a:pt x="305874" y="0"/>
                    <a:pt x="289251" y="10333"/>
                    <a:pt x="281042" y="26968"/>
                  </a:cubicBezTo>
                  <a:lnTo>
                    <a:pt x="209258" y="172420"/>
                  </a:lnTo>
                  <a:cubicBezTo>
                    <a:pt x="207847" y="175275"/>
                    <a:pt x="205124" y="177254"/>
                    <a:pt x="201972" y="177713"/>
                  </a:cubicBezTo>
                  <a:lnTo>
                    <a:pt x="41459" y="201036"/>
                  </a:lnTo>
                  <a:cubicBezTo>
                    <a:pt x="23102" y="203702"/>
                    <a:pt x="8139" y="216318"/>
                    <a:pt x="2405" y="233960"/>
                  </a:cubicBezTo>
                  <a:cubicBezTo>
                    <a:pt x="-3329" y="251602"/>
                    <a:pt x="1362" y="270605"/>
                    <a:pt x="14647" y="283553"/>
                  </a:cubicBezTo>
                  <a:lnTo>
                    <a:pt x="130796" y="396772"/>
                  </a:lnTo>
                  <a:cubicBezTo>
                    <a:pt x="133076" y="398995"/>
                    <a:pt x="134118" y="402198"/>
                    <a:pt x="133579" y="405337"/>
                  </a:cubicBezTo>
                  <a:lnTo>
                    <a:pt x="106160" y="565203"/>
                  </a:lnTo>
                  <a:cubicBezTo>
                    <a:pt x="103025" y="583486"/>
                    <a:pt x="110398" y="601616"/>
                    <a:pt x="125405" y="612519"/>
                  </a:cubicBezTo>
                  <a:cubicBezTo>
                    <a:pt x="140412" y="623426"/>
                    <a:pt x="159938" y="624834"/>
                    <a:pt x="176355" y="616204"/>
                  </a:cubicBezTo>
                  <a:lnTo>
                    <a:pt x="319923" y="540726"/>
                  </a:lnTo>
                  <a:cubicBezTo>
                    <a:pt x="322743" y="539243"/>
                    <a:pt x="326108" y="539243"/>
                    <a:pt x="328929" y="540726"/>
                  </a:cubicBezTo>
                  <a:lnTo>
                    <a:pt x="472498" y="616204"/>
                  </a:lnTo>
                  <a:cubicBezTo>
                    <a:pt x="479640" y="619958"/>
                    <a:pt x="487367" y="621814"/>
                    <a:pt x="495056" y="621812"/>
                  </a:cubicBezTo>
                  <a:cubicBezTo>
                    <a:pt x="505043" y="621812"/>
                    <a:pt x="514967" y="618683"/>
                    <a:pt x="523444" y="612518"/>
                  </a:cubicBezTo>
                  <a:cubicBezTo>
                    <a:pt x="538452" y="601613"/>
                    <a:pt x="545826" y="583482"/>
                    <a:pt x="542690" y="565201"/>
                  </a:cubicBezTo>
                  <a:lnTo>
                    <a:pt x="515270" y="405335"/>
                  </a:lnTo>
                  <a:cubicBezTo>
                    <a:pt x="514733" y="402196"/>
                    <a:pt x="515773" y="398994"/>
                    <a:pt x="518053" y="396770"/>
                  </a:cubicBezTo>
                  <a:lnTo>
                    <a:pt x="634204" y="283553"/>
                  </a:lnTo>
                  <a:close/>
                  <a:moveTo>
                    <a:pt x="477128" y="411880"/>
                  </a:moveTo>
                  <a:lnTo>
                    <a:pt x="504547" y="571749"/>
                  </a:lnTo>
                  <a:cubicBezTo>
                    <a:pt x="505464" y="577099"/>
                    <a:pt x="502162" y="580150"/>
                    <a:pt x="500699" y="581211"/>
                  </a:cubicBezTo>
                  <a:cubicBezTo>
                    <a:pt x="499234" y="582271"/>
                    <a:pt x="495311" y="584474"/>
                    <a:pt x="490509" y="581946"/>
                  </a:cubicBezTo>
                  <a:lnTo>
                    <a:pt x="346940" y="506468"/>
                  </a:lnTo>
                  <a:cubicBezTo>
                    <a:pt x="339892" y="502764"/>
                    <a:pt x="332160" y="500910"/>
                    <a:pt x="324427" y="500910"/>
                  </a:cubicBezTo>
                  <a:cubicBezTo>
                    <a:pt x="316695" y="500910"/>
                    <a:pt x="308962" y="502764"/>
                    <a:pt x="301915" y="506466"/>
                  </a:cubicBezTo>
                  <a:lnTo>
                    <a:pt x="158348" y="581943"/>
                  </a:lnTo>
                  <a:cubicBezTo>
                    <a:pt x="153542" y="584469"/>
                    <a:pt x="149621" y="582270"/>
                    <a:pt x="148158" y="581208"/>
                  </a:cubicBezTo>
                  <a:cubicBezTo>
                    <a:pt x="146695" y="580147"/>
                    <a:pt x="143391" y="577096"/>
                    <a:pt x="144309" y="571746"/>
                  </a:cubicBezTo>
                  <a:lnTo>
                    <a:pt x="171729" y="411880"/>
                  </a:lnTo>
                  <a:cubicBezTo>
                    <a:pt x="174421" y="396184"/>
                    <a:pt x="169221" y="380177"/>
                    <a:pt x="157815" y="369060"/>
                  </a:cubicBezTo>
                  <a:lnTo>
                    <a:pt x="41665" y="255842"/>
                  </a:lnTo>
                  <a:cubicBezTo>
                    <a:pt x="37778" y="252050"/>
                    <a:pt x="38658" y="247642"/>
                    <a:pt x="39218" y="245922"/>
                  </a:cubicBezTo>
                  <a:cubicBezTo>
                    <a:pt x="39775" y="244202"/>
                    <a:pt x="41656" y="240117"/>
                    <a:pt x="47028" y="239337"/>
                  </a:cubicBezTo>
                  <a:lnTo>
                    <a:pt x="207540" y="216013"/>
                  </a:lnTo>
                  <a:cubicBezTo>
                    <a:pt x="223299" y="213723"/>
                    <a:pt x="236918" y="203831"/>
                    <a:pt x="243967" y="189548"/>
                  </a:cubicBezTo>
                  <a:lnTo>
                    <a:pt x="315752" y="44096"/>
                  </a:lnTo>
                  <a:cubicBezTo>
                    <a:pt x="318155" y="39229"/>
                    <a:pt x="322619" y="38703"/>
                    <a:pt x="324429" y="38703"/>
                  </a:cubicBezTo>
                  <a:cubicBezTo>
                    <a:pt x="326236" y="38703"/>
                    <a:pt x="330700" y="39227"/>
                    <a:pt x="333105" y="44096"/>
                  </a:cubicBezTo>
                  <a:lnTo>
                    <a:pt x="333105" y="44097"/>
                  </a:lnTo>
                  <a:lnTo>
                    <a:pt x="404889" y="189549"/>
                  </a:lnTo>
                  <a:cubicBezTo>
                    <a:pt x="411937" y="203833"/>
                    <a:pt x="425554" y="213725"/>
                    <a:pt x="441314" y="216014"/>
                  </a:cubicBezTo>
                  <a:lnTo>
                    <a:pt x="601828" y="239339"/>
                  </a:lnTo>
                  <a:cubicBezTo>
                    <a:pt x="607200" y="240118"/>
                    <a:pt x="609080" y="244203"/>
                    <a:pt x="609639" y="245924"/>
                  </a:cubicBezTo>
                  <a:cubicBezTo>
                    <a:pt x="610197" y="247645"/>
                    <a:pt x="611079" y="252055"/>
                    <a:pt x="607190" y="255843"/>
                  </a:cubicBezTo>
                  <a:lnTo>
                    <a:pt x="491040" y="369061"/>
                  </a:lnTo>
                  <a:cubicBezTo>
                    <a:pt x="479635" y="380177"/>
                    <a:pt x="474436" y="396184"/>
                    <a:pt x="477128" y="411880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0" name="Freeform: Shape 218">
              <a:extLst>
                <a:ext uri="{FF2B5EF4-FFF2-40B4-BE49-F238E27FC236}">
                  <a16:creationId xmlns:a16="http://schemas.microsoft.com/office/drawing/2014/main" id="{C5DB1BD3-4313-D940-86FC-932A54B6EEDA}"/>
                </a:ext>
              </a:extLst>
            </p:cNvPr>
            <p:cNvSpPr/>
            <p:nvPr/>
          </p:nvSpPr>
          <p:spPr>
            <a:xfrm>
              <a:off x="2523182" y="2903439"/>
              <a:ext cx="59247" cy="66976"/>
            </a:xfrm>
            <a:custGeom>
              <a:avLst/>
              <a:gdLst>
                <a:gd name="connsiteX0" fmla="*/ 51269 w 59247"/>
                <a:gd name="connsiteY0" fmla="*/ 3697 h 66976"/>
                <a:gd name="connsiteX1" fmla="*/ 24239 w 59247"/>
                <a:gd name="connsiteY1" fmla="*/ 7978 h 66976"/>
                <a:gd name="connsiteX2" fmla="*/ 3697 w 59247"/>
                <a:gd name="connsiteY2" fmla="*/ 36250 h 66976"/>
                <a:gd name="connsiteX3" fmla="*/ 7978 w 59247"/>
                <a:gd name="connsiteY3" fmla="*/ 63280 h 66976"/>
                <a:gd name="connsiteX4" fmla="*/ 19337 w 59247"/>
                <a:gd name="connsiteY4" fmla="*/ 66976 h 66976"/>
                <a:gd name="connsiteX5" fmla="*/ 35008 w 59247"/>
                <a:gd name="connsiteY5" fmla="*/ 59000 h 66976"/>
                <a:gd name="connsiteX6" fmla="*/ 55550 w 59247"/>
                <a:gd name="connsiteY6" fmla="*/ 30728 h 66976"/>
                <a:gd name="connsiteX7" fmla="*/ 51269 w 59247"/>
                <a:gd name="connsiteY7" fmla="*/ 3697 h 6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7" h="66976">
                  <a:moveTo>
                    <a:pt x="51269" y="3697"/>
                  </a:moveTo>
                  <a:cubicBezTo>
                    <a:pt x="42620" y="-2585"/>
                    <a:pt x="30520" y="-668"/>
                    <a:pt x="24239" y="7978"/>
                  </a:cubicBezTo>
                  <a:lnTo>
                    <a:pt x="3697" y="36250"/>
                  </a:lnTo>
                  <a:cubicBezTo>
                    <a:pt x="-2584" y="44895"/>
                    <a:pt x="-669" y="56998"/>
                    <a:pt x="7978" y="63280"/>
                  </a:cubicBezTo>
                  <a:cubicBezTo>
                    <a:pt x="11416" y="65774"/>
                    <a:pt x="15394" y="66976"/>
                    <a:pt x="19337" y="66976"/>
                  </a:cubicBezTo>
                  <a:cubicBezTo>
                    <a:pt x="25322" y="66976"/>
                    <a:pt x="31223" y="64209"/>
                    <a:pt x="35008" y="59000"/>
                  </a:cubicBezTo>
                  <a:lnTo>
                    <a:pt x="55550" y="30728"/>
                  </a:lnTo>
                  <a:cubicBezTo>
                    <a:pt x="61831" y="22081"/>
                    <a:pt x="59916" y="9978"/>
                    <a:pt x="51269" y="3697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1" name="Freeform: Shape 219">
              <a:extLst>
                <a:ext uri="{FF2B5EF4-FFF2-40B4-BE49-F238E27FC236}">
                  <a16:creationId xmlns:a16="http://schemas.microsoft.com/office/drawing/2014/main" id="{E986694B-EA38-2541-8755-EDD5389E1F5F}"/>
                </a:ext>
              </a:extLst>
            </p:cNvPr>
            <p:cNvSpPr/>
            <p:nvPr/>
          </p:nvSpPr>
          <p:spPr>
            <a:xfrm>
              <a:off x="2114246" y="2903326"/>
              <a:ext cx="59247" cy="66975"/>
            </a:xfrm>
            <a:custGeom>
              <a:avLst/>
              <a:gdLst>
                <a:gd name="connsiteX0" fmla="*/ 55550 w 59247"/>
                <a:gd name="connsiteY0" fmla="*/ 36248 h 66975"/>
                <a:gd name="connsiteX1" fmla="*/ 35008 w 59247"/>
                <a:gd name="connsiteY1" fmla="*/ 7976 h 66975"/>
                <a:gd name="connsiteX2" fmla="*/ 7978 w 59247"/>
                <a:gd name="connsiteY2" fmla="*/ 3695 h 66975"/>
                <a:gd name="connsiteX3" fmla="*/ 3697 w 59247"/>
                <a:gd name="connsiteY3" fmla="*/ 30724 h 66975"/>
                <a:gd name="connsiteX4" fmla="*/ 24239 w 59247"/>
                <a:gd name="connsiteY4" fmla="*/ 58996 h 66975"/>
                <a:gd name="connsiteX5" fmla="*/ 39912 w 59247"/>
                <a:gd name="connsiteY5" fmla="*/ 66976 h 66975"/>
                <a:gd name="connsiteX6" fmla="*/ 51270 w 59247"/>
                <a:gd name="connsiteY6" fmla="*/ 63277 h 66975"/>
                <a:gd name="connsiteX7" fmla="*/ 55550 w 59247"/>
                <a:gd name="connsiteY7" fmla="*/ 36248 h 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7" h="66975">
                  <a:moveTo>
                    <a:pt x="55550" y="36248"/>
                  </a:moveTo>
                  <a:lnTo>
                    <a:pt x="35008" y="7976"/>
                  </a:lnTo>
                  <a:cubicBezTo>
                    <a:pt x="28728" y="-667"/>
                    <a:pt x="16626" y="-2584"/>
                    <a:pt x="7978" y="3695"/>
                  </a:cubicBezTo>
                  <a:cubicBezTo>
                    <a:pt x="-668" y="9976"/>
                    <a:pt x="-2585" y="22079"/>
                    <a:pt x="3697" y="30724"/>
                  </a:cubicBezTo>
                  <a:lnTo>
                    <a:pt x="24239" y="58996"/>
                  </a:lnTo>
                  <a:cubicBezTo>
                    <a:pt x="28026" y="64210"/>
                    <a:pt x="33926" y="66976"/>
                    <a:pt x="39912" y="66976"/>
                  </a:cubicBezTo>
                  <a:cubicBezTo>
                    <a:pt x="43857" y="66976"/>
                    <a:pt x="47837" y="65773"/>
                    <a:pt x="51270" y="63277"/>
                  </a:cubicBezTo>
                  <a:cubicBezTo>
                    <a:pt x="59915" y="56998"/>
                    <a:pt x="61832" y="44895"/>
                    <a:pt x="55550" y="36248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2" name="Freeform: Shape 220">
              <a:extLst>
                <a:ext uri="{FF2B5EF4-FFF2-40B4-BE49-F238E27FC236}">
                  <a16:creationId xmlns:a16="http://schemas.microsoft.com/office/drawing/2014/main" id="{8C36E2D5-E90D-6F4A-B07D-FA49A8965FA7}"/>
                </a:ext>
              </a:extLst>
            </p:cNvPr>
            <p:cNvSpPr/>
            <p:nvPr/>
          </p:nvSpPr>
          <p:spPr>
            <a:xfrm>
              <a:off x="1981584" y="3300966"/>
              <a:ext cx="71950" cy="49515"/>
            </a:xfrm>
            <a:custGeom>
              <a:avLst/>
              <a:gdLst>
                <a:gd name="connsiteX0" fmla="*/ 70998 w 71950"/>
                <a:gd name="connsiteY0" fmla="*/ 13376 h 49515"/>
                <a:gd name="connsiteX1" fmla="*/ 46613 w 71950"/>
                <a:gd name="connsiteY1" fmla="*/ 952 h 49515"/>
                <a:gd name="connsiteX2" fmla="*/ 13376 w 71950"/>
                <a:gd name="connsiteY2" fmla="*/ 11753 h 49515"/>
                <a:gd name="connsiteX3" fmla="*/ 953 w 71950"/>
                <a:gd name="connsiteY3" fmla="*/ 36137 h 49515"/>
                <a:gd name="connsiteX4" fmla="*/ 19352 w 71950"/>
                <a:gd name="connsiteY4" fmla="*/ 49515 h 49515"/>
                <a:gd name="connsiteX5" fmla="*/ 25337 w 71950"/>
                <a:gd name="connsiteY5" fmla="*/ 48561 h 49515"/>
                <a:gd name="connsiteX6" fmla="*/ 58574 w 71950"/>
                <a:gd name="connsiteY6" fmla="*/ 37761 h 49515"/>
                <a:gd name="connsiteX7" fmla="*/ 70998 w 71950"/>
                <a:gd name="connsiteY7" fmla="*/ 13376 h 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0" h="49515">
                  <a:moveTo>
                    <a:pt x="70998" y="13376"/>
                  </a:moveTo>
                  <a:cubicBezTo>
                    <a:pt x="67695" y="3213"/>
                    <a:pt x="56779" y="-2350"/>
                    <a:pt x="46613" y="952"/>
                  </a:cubicBezTo>
                  <a:lnTo>
                    <a:pt x="13376" y="11753"/>
                  </a:lnTo>
                  <a:cubicBezTo>
                    <a:pt x="3211" y="15055"/>
                    <a:pt x="-2350" y="25975"/>
                    <a:pt x="953" y="36137"/>
                  </a:cubicBezTo>
                  <a:cubicBezTo>
                    <a:pt x="3609" y="44317"/>
                    <a:pt x="11196" y="49515"/>
                    <a:pt x="19352" y="49515"/>
                  </a:cubicBezTo>
                  <a:cubicBezTo>
                    <a:pt x="21334" y="49515"/>
                    <a:pt x="23350" y="49207"/>
                    <a:pt x="25337" y="48561"/>
                  </a:cubicBezTo>
                  <a:lnTo>
                    <a:pt x="58574" y="37761"/>
                  </a:lnTo>
                  <a:cubicBezTo>
                    <a:pt x="68738" y="34458"/>
                    <a:pt x="74300" y="23542"/>
                    <a:pt x="70998" y="13376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3" name="Freeform: Shape 221">
              <a:extLst>
                <a:ext uri="{FF2B5EF4-FFF2-40B4-BE49-F238E27FC236}">
                  <a16:creationId xmlns:a16="http://schemas.microsoft.com/office/drawing/2014/main" id="{4399F448-1AF5-3246-BC7D-E3C5A513284C}"/>
                </a:ext>
              </a:extLst>
            </p:cNvPr>
            <p:cNvSpPr/>
            <p:nvPr/>
          </p:nvSpPr>
          <p:spPr>
            <a:xfrm>
              <a:off x="2329035" y="3529200"/>
              <a:ext cx="38702" cy="73651"/>
            </a:xfrm>
            <a:custGeom>
              <a:avLst/>
              <a:gdLst>
                <a:gd name="connsiteX0" fmla="*/ 19351 w 38702"/>
                <a:gd name="connsiteY0" fmla="*/ 0 h 73651"/>
                <a:gd name="connsiteX1" fmla="*/ 0 w 38702"/>
                <a:gd name="connsiteY1" fmla="*/ 19351 h 73651"/>
                <a:gd name="connsiteX2" fmla="*/ 0 w 38702"/>
                <a:gd name="connsiteY2" fmla="*/ 54300 h 73651"/>
                <a:gd name="connsiteX3" fmla="*/ 19351 w 38702"/>
                <a:gd name="connsiteY3" fmla="*/ 73651 h 73651"/>
                <a:gd name="connsiteX4" fmla="*/ 38703 w 38702"/>
                <a:gd name="connsiteY4" fmla="*/ 54300 h 73651"/>
                <a:gd name="connsiteX5" fmla="*/ 38703 w 38702"/>
                <a:gd name="connsiteY5" fmla="*/ 19351 h 73651"/>
                <a:gd name="connsiteX6" fmla="*/ 19351 w 38702"/>
                <a:gd name="connsiteY6" fmla="*/ 0 h 7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02" h="73651">
                  <a:moveTo>
                    <a:pt x="19351" y="0"/>
                  </a:moveTo>
                  <a:cubicBezTo>
                    <a:pt x="8664" y="0"/>
                    <a:pt x="0" y="8664"/>
                    <a:pt x="0" y="19351"/>
                  </a:cubicBezTo>
                  <a:lnTo>
                    <a:pt x="0" y="54300"/>
                  </a:lnTo>
                  <a:cubicBezTo>
                    <a:pt x="0" y="64987"/>
                    <a:pt x="8664" y="73651"/>
                    <a:pt x="19351" y="73651"/>
                  </a:cubicBezTo>
                  <a:cubicBezTo>
                    <a:pt x="30039" y="73651"/>
                    <a:pt x="38703" y="64987"/>
                    <a:pt x="38703" y="54300"/>
                  </a:cubicBezTo>
                  <a:lnTo>
                    <a:pt x="38703" y="19351"/>
                  </a:lnTo>
                  <a:cubicBezTo>
                    <a:pt x="38703" y="8663"/>
                    <a:pt x="30040" y="0"/>
                    <a:pt x="19351" y="0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4" name="Freeform: Shape 222">
              <a:extLst>
                <a:ext uri="{FF2B5EF4-FFF2-40B4-BE49-F238E27FC236}">
                  <a16:creationId xmlns:a16="http://schemas.microsoft.com/office/drawing/2014/main" id="{407D8DA0-2E00-684B-954C-481B62A68C0B}"/>
                </a:ext>
              </a:extLst>
            </p:cNvPr>
            <p:cNvSpPr/>
            <p:nvPr/>
          </p:nvSpPr>
          <p:spPr>
            <a:xfrm>
              <a:off x="2643225" y="3300994"/>
              <a:ext cx="71950" cy="49513"/>
            </a:xfrm>
            <a:custGeom>
              <a:avLst/>
              <a:gdLst>
                <a:gd name="connsiteX0" fmla="*/ 58574 w 71950"/>
                <a:gd name="connsiteY0" fmla="*/ 11752 h 49513"/>
                <a:gd name="connsiteX1" fmla="*/ 25337 w 71950"/>
                <a:gd name="connsiteY1" fmla="*/ 951 h 49513"/>
                <a:gd name="connsiteX2" fmla="*/ 953 w 71950"/>
                <a:gd name="connsiteY2" fmla="*/ 13377 h 49513"/>
                <a:gd name="connsiteX3" fmla="*/ 13376 w 71950"/>
                <a:gd name="connsiteY3" fmla="*/ 37761 h 49513"/>
                <a:gd name="connsiteX4" fmla="*/ 46613 w 71950"/>
                <a:gd name="connsiteY4" fmla="*/ 48562 h 49513"/>
                <a:gd name="connsiteX5" fmla="*/ 52596 w 71950"/>
                <a:gd name="connsiteY5" fmla="*/ 49513 h 49513"/>
                <a:gd name="connsiteX6" fmla="*/ 70998 w 71950"/>
                <a:gd name="connsiteY6" fmla="*/ 36135 h 49513"/>
                <a:gd name="connsiteX7" fmla="*/ 58574 w 71950"/>
                <a:gd name="connsiteY7" fmla="*/ 11752 h 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0" h="49513">
                  <a:moveTo>
                    <a:pt x="58574" y="11752"/>
                  </a:moveTo>
                  <a:lnTo>
                    <a:pt x="25337" y="951"/>
                  </a:lnTo>
                  <a:cubicBezTo>
                    <a:pt x="15176" y="-2348"/>
                    <a:pt x="4255" y="3211"/>
                    <a:pt x="953" y="13377"/>
                  </a:cubicBezTo>
                  <a:cubicBezTo>
                    <a:pt x="-2350" y="23542"/>
                    <a:pt x="3211" y="34459"/>
                    <a:pt x="13376" y="37761"/>
                  </a:cubicBezTo>
                  <a:lnTo>
                    <a:pt x="46613" y="48562"/>
                  </a:lnTo>
                  <a:cubicBezTo>
                    <a:pt x="48600" y="49206"/>
                    <a:pt x="50615" y="49513"/>
                    <a:pt x="52596" y="49513"/>
                  </a:cubicBezTo>
                  <a:cubicBezTo>
                    <a:pt x="60755" y="49513"/>
                    <a:pt x="68341" y="44313"/>
                    <a:pt x="70998" y="36135"/>
                  </a:cubicBezTo>
                  <a:cubicBezTo>
                    <a:pt x="74300" y="25971"/>
                    <a:pt x="68738" y="15054"/>
                    <a:pt x="58574" y="11752"/>
                  </a:cubicBezTo>
                  <a:close/>
                </a:path>
              </a:pathLst>
            </a:custGeom>
            <a:grpFill/>
            <a:ln w="1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  <p:grpSp>
        <p:nvGrpSpPr>
          <p:cNvPr id="85" name="Graphic 215">
            <a:extLst>
              <a:ext uri="{FF2B5EF4-FFF2-40B4-BE49-F238E27FC236}">
                <a16:creationId xmlns:a16="http://schemas.microsoft.com/office/drawing/2014/main" id="{B3A79456-E7E1-204F-AE7B-CC94B9F3CB9F}"/>
              </a:ext>
            </a:extLst>
          </p:cNvPr>
          <p:cNvGrpSpPr/>
          <p:nvPr userDrawn="1"/>
        </p:nvGrpSpPr>
        <p:grpSpPr>
          <a:xfrm>
            <a:off x="4517901" y="1766585"/>
            <a:ext cx="431773" cy="431773"/>
            <a:chOff x="3971430" y="2791643"/>
            <a:chExt cx="764912" cy="764912"/>
          </a:xfrm>
          <a:solidFill>
            <a:schemeClr val="accent2"/>
          </a:solidFill>
        </p:grpSpPr>
        <p:sp>
          <p:nvSpPr>
            <p:cNvPr id="86" name="Freeform: Shape 224">
              <a:extLst>
                <a:ext uri="{FF2B5EF4-FFF2-40B4-BE49-F238E27FC236}">
                  <a16:creationId xmlns:a16="http://schemas.microsoft.com/office/drawing/2014/main" id="{5A86A480-635B-FD4A-BC5C-1408B12A851C}"/>
                </a:ext>
              </a:extLst>
            </p:cNvPr>
            <p:cNvSpPr/>
            <p:nvPr/>
          </p:nvSpPr>
          <p:spPr>
            <a:xfrm>
              <a:off x="3971430" y="2791643"/>
              <a:ext cx="764912" cy="764912"/>
            </a:xfrm>
            <a:custGeom>
              <a:avLst/>
              <a:gdLst>
                <a:gd name="connsiteX0" fmla="*/ 382456 w 764912"/>
                <a:gd name="connsiteY0" fmla="*/ 0 h 764912"/>
                <a:gd name="connsiteX1" fmla="*/ 0 w 764912"/>
                <a:gd name="connsiteY1" fmla="*/ 382456 h 764912"/>
                <a:gd name="connsiteX2" fmla="*/ 382456 w 764912"/>
                <a:gd name="connsiteY2" fmla="*/ 764912 h 764912"/>
                <a:gd name="connsiteX3" fmla="*/ 764912 w 764912"/>
                <a:gd name="connsiteY3" fmla="*/ 382456 h 764912"/>
                <a:gd name="connsiteX4" fmla="*/ 382456 w 764912"/>
                <a:gd name="connsiteY4" fmla="*/ 0 h 764912"/>
                <a:gd name="connsiteX5" fmla="*/ 382456 w 764912"/>
                <a:gd name="connsiteY5" fmla="*/ 713918 h 764912"/>
                <a:gd name="connsiteX6" fmla="*/ 50994 w 764912"/>
                <a:gd name="connsiteY6" fmla="*/ 382456 h 764912"/>
                <a:gd name="connsiteX7" fmla="*/ 382456 w 764912"/>
                <a:gd name="connsiteY7" fmla="*/ 50994 h 764912"/>
                <a:gd name="connsiteX8" fmla="*/ 713918 w 764912"/>
                <a:gd name="connsiteY8" fmla="*/ 382456 h 764912"/>
                <a:gd name="connsiteX9" fmla="*/ 382456 w 764912"/>
                <a:gd name="connsiteY9" fmla="*/ 713918 h 76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4912" h="764912">
                  <a:moveTo>
                    <a:pt x="382456" y="0"/>
                  </a:moveTo>
                  <a:cubicBezTo>
                    <a:pt x="171077" y="0"/>
                    <a:pt x="0" y="171055"/>
                    <a:pt x="0" y="382456"/>
                  </a:cubicBezTo>
                  <a:cubicBezTo>
                    <a:pt x="0" y="593835"/>
                    <a:pt x="171055" y="764912"/>
                    <a:pt x="382456" y="764912"/>
                  </a:cubicBezTo>
                  <a:cubicBezTo>
                    <a:pt x="593835" y="764912"/>
                    <a:pt x="764912" y="593857"/>
                    <a:pt x="764912" y="382456"/>
                  </a:cubicBezTo>
                  <a:cubicBezTo>
                    <a:pt x="764912" y="171077"/>
                    <a:pt x="593857" y="0"/>
                    <a:pt x="382456" y="0"/>
                  </a:cubicBezTo>
                  <a:close/>
                  <a:moveTo>
                    <a:pt x="382456" y="713918"/>
                  </a:moveTo>
                  <a:cubicBezTo>
                    <a:pt x="199688" y="713918"/>
                    <a:pt x="50994" y="565225"/>
                    <a:pt x="50994" y="382456"/>
                  </a:cubicBezTo>
                  <a:cubicBezTo>
                    <a:pt x="50994" y="199687"/>
                    <a:pt x="199688" y="50994"/>
                    <a:pt x="382456" y="50994"/>
                  </a:cubicBezTo>
                  <a:cubicBezTo>
                    <a:pt x="565224" y="50994"/>
                    <a:pt x="713918" y="199688"/>
                    <a:pt x="713918" y="382456"/>
                  </a:cubicBezTo>
                  <a:cubicBezTo>
                    <a:pt x="713918" y="565224"/>
                    <a:pt x="565224" y="713918"/>
                    <a:pt x="382456" y="713918"/>
                  </a:cubicBezTo>
                  <a:close/>
                </a:path>
              </a:pathLst>
            </a:custGeom>
            <a:grpFill/>
            <a:ln w="1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7" name="Freeform: Shape 225">
              <a:extLst>
                <a:ext uri="{FF2B5EF4-FFF2-40B4-BE49-F238E27FC236}">
                  <a16:creationId xmlns:a16="http://schemas.microsoft.com/office/drawing/2014/main" id="{93E2A34D-20AE-4B4F-BBC5-A21163A43288}"/>
                </a:ext>
              </a:extLst>
            </p:cNvPr>
            <p:cNvSpPr/>
            <p:nvPr/>
          </p:nvSpPr>
          <p:spPr>
            <a:xfrm>
              <a:off x="4311415" y="3257686"/>
              <a:ext cx="65972" cy="66403"/>
            </a:xfrm>
            <a:custGeom>
              <a:avLst/>
              <a:gdLst>
                <a:gd name="connsiteX0" fmla="*/ 32770 w 65972"/>
                <a:gd name="connsiteY0" fmla="*/ 0 h 66403"/>
                <a:gd name="connsiteX1" fmla="*/ 0 w 65972"/>
                <a:gd name="connsiteY1" fmla="*/ 33202 h 66403"/>
                <a:gd name="connsiteX2" fmla="*/ 32770 w 65972"/>
                <a:gd name="connsiteY2" fmla="*/ 66404 h 66403"/>
                <a:gd name="connsiteX3" fmla="*/ 65972 w 65972"/>
                <a:gd name="connsiteY3" fmla="*/ 33202 h 66403"/>
                <a:gd name="connsiteX4" fmla="*/ 32770 w 65972"/>
                <a:gd name="connsiteY4" fmla="*/ 0 h 6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72" h="66403">
                  <a:moveTo>
                    <a:pt x="32770" y="0"/>
                  </a:moveTo>
                  <a:cubicBezTo>
                    <a:pt x="14660" y="0"/>
                    <a:pt x="0" y="15091"/>
                    <a:pt x="0" y="33202"/>
                  </a:cubicBezTo>
                  <a:cubicBezTo>
                    <a:pt x="0" y="50880"/>
                    <a:pt x="14229" y="66404"/>
                    <a:pt x="32770" y="66404"/>
                  </a:cubicBezTo>
                  <a:cubicBezTo>
                    <a:pt x="51312" y="66404"/>
                    <a:pt x="65972" y="50880"/>
                    <a:pt x="65972" y="33202"/>
                  </a:cubicBezTo>
                  <a:cubicBezTo>
                    <a:pt x="65972" y="15091"/>
                    <a:pt x="50880" y="0"/>
                    <a:pt x="32770" y="0"/>
                  </a:cubicBezTo>
                  <a:close/>
                </a:path>
              </a:pathLst>
            </a:custGeom>
            <a:grpFill/>
            <a:ln w="1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88" name="Freeform: Shape 226">
              <a:extLst>
                <a:ext uri="{FF2B5EF4-FFF2-40B4-BE49-F238E27FC236}">
                  <a16:creationId xmlns:a16="http://schemas.microsoft.com/office/drawing/2014/main" id="{92FCF4B2-FCE3-3844-9C4F-21BE70632544}"/>
                </a:ext>
              </a:extLst>
            </p:cNvPr>
            <p:cNvSpPr/>
            <p:nvPr/>
          </p:nvSpPr>
          <p:spPr>
            <a:xfrm>
              <a:off x="4264843" y="3006294"/>
              <a:ext cx="176793" cy="221639"/>
            </a:xfrm>
            <a:custGeom>
              <a:avLst/>
              <a:gdLst>
                <a:gd name="connsiteX0" fmla="*/ 84947 w 176793"/>
                <a:gd name="connsiteY0" fmla="*/ 0 h 221639"/>
                <a:gd name="connsiteX1" fmla="*/ 0 w 176793"/>
                <a:gd name="connsiteY1" fmla="*/ 57781 h 221639"/>
                <a:gd name="connsiteX2" fmla="*/ 25873 w 176793"/>
                <a:gd name="connsiteY2" fmla="*/ 82360 h 221639"/>
                <a:gd name="connsiteX3" fmla="*/ 83655 w 176793"/>
                <a:gd name="connsiteY3" fmla="*/ 49158 h 221639"/>
                <a:gd name="connsiteX4" fmla="*/ 122464 w 176793"/>
                <a:gd name="connsiteY4" fmla="*/ 78480 h 221639"/>
                <a:gd name="connsiteX5" fmla="*/ 84087 w 176793"/>
                <a:gd name="connsiteY5" fmla="*/ 127204 h 221639"/>
                <a:gd name="connsiteX6" fmla="*/ 55195 w 176793"/>
                <a:gd name="connsiteY6" fmla="*/ 192749 h 221639"/>
                <a:gd name="connsiteX7" fmla="*/ 78910 w 176793"/>
                <a:gd name="connsiteY7" fmla="*/ 221639 h 221639"/>
                <a:gd name="connsiteX8" fmla="*/ 104352 w 176793"/>
                <a:gd name="connsiteY8" fmla="*/ 203960 h 221639"/>
                <a:gd name="connsiteX9" fmla="*/ 128498 w 176793"/>
                <a:gd name="connsiteY9" fmla="*/ 150060 h 221639"/>
                <a:gd name="connsiteX10" fmla="*/ 176793 w 176793"/>
                <a:gd name="connsiteY10" fmla="*/ 71150 h 221639"/>
                <a:gd name="connsiteX11" fmla="*/ 84947 w 176793"/>
                <a:gd name="connsiteY11" fmla="*/ 0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93" h="221639">
                  <a:moveTo>
                    <a:pt x="84947" y="0"/>
                  </a:moveTo>
                  <a:cubicBezTo>
                    <a:pt x="26736" y="0"/>
                    <a:pt x="0" y="34497"/>
                    <a:pt x="0" y="57781"/>
                  </a:cubicBezTo>
                  <a:cubicBezTo>
                    <a:pt x="0" y="74598"/>
                    <a:pt x="14232" y="82360"/>
                    <a:pt x="25873" y="82360"/>
                  </a:cubicBezTo>
                  <a:cubicBezTo>
                    <a:pt x="49158" y="82360"/>
                    <a:pt x="39672" y="49158"/>
                    <a:pt x="83655" y="49158"/>
                  </a:cubicBezTo>
                  <a:cubicBezTo>
                    <a:pt x="105216" y="49158"/>
                    <a:pt x="122464" y="58643"/>
                    <a:pt x="122464" y="78480"/>
                  </a:cubicBezTo>
                  <a:cubicBezTo>
                    <a:pt x="122464" y="101763"/>
                    <a:pt x="98317" y="115133"/>
                    <a:pt x="84087" y="127204"/>
                  </a:cubicBezTo>
                  <a:cubicBezTo>
                    <a:pt x="71581" y="137984"/>
                    <a:pt x="55195" y="155664"/>
                    <a:pt x="55195" y="192749"/>
                  </a:cubicBezTo>
                  <a:cubicBezTo>
                    <a:pt x="55195" y="215169"/>
                    <a:pt x="61232" y="221639"/>
                    <a:pt x="78910" y="221639"/>
                  </a:cubicBezTo>
                  <a:cubicBezTo>
                    <a:pt x="100041" y="221639"/>
                    <a:pt x="104352" y="212153"/>
                    <a:pt x="104352" y="203960"/>
                  </a:cubicBezTo>
                  <a:cubicBezTo>
                    <a:pt x="104352" y="181540"/>
                    <a:pt x="104783" y="168602"/>
                    <a:pt x="128498" y="150060"/>
                  </a:cubicBezTo>
                  <a:cubicBezTo>
                    <a:pt x="140142" y="141005"/>
                    <a:pt x="176793" y="111683"/>
                    <a:pt x="176793" y="71150"/>
                  </a:cubicBezTo>
                  <a:cubicBezTo>
                    <a:pt x="176793" y="30617"/>
                    <a:pt x="140142" y="0"/>
                    <a:pt x="84947" y="0"/>
                  </a:cubicBezTo>
                  <a:close/>
                </a:path>
              </a:pathLst>
            </a:custGeom>
            <a:grpFill/>
            <a:ln w="1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  <p:sp>
        <p:nvSpPr>
          <p:cNvPr id="90" name="Graphic 213">
            <a:extLst>
              <a:ext uri="{FF2B5EF4-FFF2-40B4-BE49-F238E27FC236}">
                <a16:creationId xmlns:a16="http://schemas.microsoft.com/office/drawing/2014/main" id="{62F94013-D3B8-AE46-93CB-D29D4E4899E5}"/>
              </a:ext>
            </a:extLst>
          </p:cNvPr>
          <p:cNvSpPr/>
          <p:nvPr userDrawn="1"/>
        </p:nvSpPr>
        <p:spPr>
          <a:xfrm>
            <a:off x="1418379" y="3938843"/>
            <a:ext cx="450513" cy="451725"/>
          </a:xfrm>
          <a:custGeom>
            <a:avLst/>
            <a:gdLst>
              <a:gd name="connsiteX0" fmla="*/ 788430 w 798111"/>
              <a:gd name="connsiteY0" fmla="*/ 186055 h 800259"/>
              <a:gd name="connsiteX1" fmla="*/ 775606 w 798111"/>
              <a:gd name="connsiteY1" fmla="*/ 196179 h 800259"/>
              <a:gd name="connsiteX2" fmla="*/ 621043 w 798111"/>
              <a:gd name="connsiteY2" fmla="*/ 334544 h 800259"/>
              <a:gd name="connsiteX3" fmla="*/ 613618 w 798111"/>
              <a:gd name="connsiteY3" fmla="*/ 285272 h 800259"/>
              <a:gd name="connsiteX4" fmla="*/ 602144 w 798111"/>
              <a:gd name="connsiteY4" fmla="*/ 244100 h 800259"/>
              <a:gd name="connsiteX5" fmla="*/ 698662 w 798111"/>
              <a:gd name="connsiteY5" fmla="*/ 177280 h 800259"/>
              <a:gd name="connsiteX6" fmla="*/ 684488 w 798111"/>
              <a:gd name="connsiteY6" fmla="*/ 31491 h 800259"/>
              <a:gd name="connsiteX7" fmla="*/ 758057 w 798111"/>
              <a:gd name="connsiteY7" fmla="*/ 105736 h 800259"/>
              <a:gd name="connsiteX8" fmla="*/ 773581 w 798111"/>
              <a:gd name="connsiteY8" fmla="*/ 111135 h 800259"/>
              <a:gd name="connsiteX9" fmla="*/ 778981 w 798111"/>
              <a:gd name="connsiteY9" fmla="*/ 95611 h 800259"/>
              <a:gd name="connsiteX10" fmla="*/ 664239 w 798111"/>
              <a:gd name="connsiteY10" fmla="*/ 443 h 800259"/>
              <a:gd name="connsiteX11" fmla="*/ 650065 w 798111"/>
              <a:gd name="connsiteY11" fmla="*/ 9218 h 800259"/>
              <a:gd name="connsiteX12" fmla="*/ 650740 w 798111"/>
              <a:gd name="connsiteY12" fmla="*/ 17317 h 800259"/>
              <a:gd name="connsiteX13" fmla="*/ 676388 w 798111"/>
              <a:gd name="connsiteY13" fmla="*/ 167831 h 800259"/>
              <a:gd name="connsiteX14" fmla="*/ 592695 w 798111"/>
              <a:gd name="connsiteY14" fmla="*/ 222502 h 800259"/>
              <a:gd name="connsiteX15" fmla="*/ 399659 w 798111"/>
              <a:gd name="connsiteY15" fmla="*/ 121934 h 800259"/>
              <a:gd name="connsiteX16" fmla="*/ 205948 w 798111"/>
              <a:gd name="connsiteY16" fmla="*/ 222502 h 800259"/>
              <a:gd name="connsiteX17" fmla="*/ 122254 w 798111"/>
              <a:gd name="connsiteY17" fmla="*/ 167831 h 800259"/>
              <a:gd name="connsiteX18" fmla="*/ 147903 w 798111"/>
              <a:gd name="connsiteY18" fmla="*/ 17317 h 800259"/>
              <a:gd name="connsiteX19" fmla="*/ 142503 w 798111"/>
              <a:gd name="connsiteY19" fmla="*/ 1118 h 800259"/>
              <a:gd name="connsiteX20" fmla="*/ 134404 w 798111"/>
              <a:gd name="connsiteY20" fmla="*/ 443 h 800259"/>
              <a:gd name="connsiteX21" fmla="*/ 88 w 798111"/>
              <a:gd name="connsiteY21" fmla="*/ 185380 h 800259"/>
              <a:gd name="connsiteX22" fmla="*/ 147228 w 798111"/>
              <a:gd name="connsiteY22" fmla="*/ 352092 h 800259"/>
              <a:gd name="connsiteX23" fmla="*/ 82432 w 798111"/>
              <a:gd name="connsiteY23" fmla="*/ 478308 h 800259"/>
              <a:gd name="connsiteX24" fmla="*/ 91882 w 798111"/>
              <a:gd name="connsiteY24" fmla="*/ 490457 h 800259"/>
              <a:gd name="connsiteX25" fmla="*/ 199199 w 798111"/>
              <a:gd name="connsiteY25" fmla="*/ 476283 h 800259"/>
              <a:gd name="connsiteX26" fmla="*/ 217422 w 798111"/>
              <a:gd name="connsiteY26" fmla="*/ 522855 h 800259"/>
              <a:gd name="connsiteX27" fmla="*/ 232946 w 798111"/>
              <a:gd name="connsiteY27" fmla="*/ 528929 h 800259"/>
              <a:gd name="connsiteX28" fmla="*/ 239021 w 798111"/>
              <a:gd name="connsiteY28" fmla="*/ 513405 h 800259"/>
              <a:gd name="connsiteX29" fmla="*/ 209323 w 798111"/>
              <a:gd name="connsiteY29" fmla="*/ 291347 h 800259"/>
              <a:gd name="connsiteX30" fmla="*/ 399659 w 798111"/>
              <a:gd name="connsiteY30" fmla="*/ 144883 h 800259"/>
              <a:gd name="connsiteX31" fmla="*/ 589995 w 798111"/>
              <a:gd name="connsiteY31" fmla="*/ 291347 h 800259"/>
              <a:gd name="connsiteX32" fmla="*/ 546798 w 798111"/>
              <a:gd name="connsiteY32" fmla="*/ 545803 h 800259"/>
              <a:gd name="connsiteX33" fmla="*/ 517100 w 798111"/>
              <a:gd name="connsiteY33" fmla="*/ 622747 h 800259"/>
              <a:gd name="connsiteX34" fmla="*/ 399659 w 798111"/>
              <a:gd name="connsiteY34" fmla="*/ 590350 h 800259"/>
              <a:gd name="connsiteX35" fmla="*/ 282218 w 798111"/>
              <a:gd name="connsiteY35" fmla="*/ 622747 h 800259"/>
              <a:gd name="connsiteX36" fmla="*/ 259269 w 798111"/>
              <a:gd name="connsiteY36" fmla="*/ 560652 h 800259"/>
              <a:gd name="connsiteX37" fmla="*/ 243745 w 798111"/>
              <a:gd name="connsiteY37" fmla="*/ 553902 h 800259"/>
              <a:gd name="connsiteX38" fmla="*/ 236996 w 798111"/>
              <a:gd name="connsiteY38" fmla="*/ 569426 h 800259"/>
              <a:gd name="connsiteX39" fmla="*/ 262644 w 798111"/>
              <a:gd name="connsiteY39" fmla="*/ 641646 h 800259"/>
              <a:gd name="connsiteX40" fmla="*/ 235646 w 798111"/>
              <a:gd name="connsiteY40" fmla="*/ 701716 h 800259"/>
              <a:gd name="connsiteX41" fmla="*/ 398984 w 798111"/>
              <a:gd name="connsiteY41" fmla="*/ 800259 h 800259"/>
              <a:gd name="connsiteX42" fmla="*/ 562322 w 798111"/>
              <a:gd name="connsiteY42" fmla="*/ 701716 h 800259"/>
              <a:gd name="connsiteX43" fmla="*/ 535324 w 798111"/>
              <a:gd name="connsiteY43" fmla="*/ 641646 h 800259"/>
              <a:gd name="connsiteX44" fmla="*/ 567047 w 798111"/>
              <a:gd name="connsiteY44" fmla="*/ 555927 h 800259"/>
              <a:gd name="connsiteX45" fmla="*/ 599444 w 798111"/>
              <a:gd name="connsiteY45" fmla="*/ 476958 h 800259"/>
              <a:gd name="connsiteX46" fmla="*/ 706761 w 798111"/>
              <a:gd name="connsiteY46" fmla="*/ 491132 h 800259"/>
              <a:gd name="connsiteX47" fmla="*/ 716210 w 798111"/>
              <a:gd name="connsiteY47" fmla="*/ 478983 h 800259"/>
              <a:gd name="connsiteX48" fmla="*/ 651415 w 798111"/>
              <a:gd name="connsiteY48" fmla="*/ 352767 h 800259"/>
              <a:gd name="connsiteX49" fmla="*/ 797879 w 798111"/>
              <a:gd name="connsiteY49" fmla="*/ 200229 h 800259"/>
              <a:gd name="connsiteX50" fmla="*/ 788430 w 798111"/>
              <a:gd name="connsiteY50" fmla="*/ 186055 h 800259"/>
              <a:gd name="connsiteX51" fmla="*/ 23712 w 798111"/>
              <a:gd name="connsiteY51" fmla="*/ 184705 h 800259"/>
              <a:gd name="connsiteX52" fmla="*/ 114830 w 798111"/>
              <a:gd name="connsiteY52" fmla="*/ 32166 h 800259"/>
              <a:gd name="connsiteX53" fmla="*/ 100656 w 798111"/>
              <a:gd name="connsiteY53" fmla="*/ 177955 h 800259"/>
              <a:gd name="connsiteX54" fmla="*/ 197174 w 798111"/>
              <a:gd name="connsiteY54" fmla="*/ 244775 h 800259"/>
              <a:gd name="connsiteX55" fmla="*/ 185700 w 798111"/>
              <a:gd name="connsiteY55" fmla="*/ 285947 h 800259"/>
              <a:gd name="connsiteX56" fmla="*/ 177600 w 798111"/>
              <a:gd name="connsiteY56" fmla="*/ 335219 h 800259"/>
              <a:gd name="connsiteX57" fmla="*/ 23712 w 798111"/>
              <a:gd name="connsiteY57" fmla="*/ 184705 h 800259"/>
              <a:gd name="connsiteX58" fmla="*/ 106731 w 798111"/>
              <a:gd name="connsiteY58" fmla="*/ 468184 h 800259"/>
              <a:gd name="connsiteX59" fmla="*/ 177600 w 798111"/>
              <a:gd name="connsiteY59" fmla="*/ 362892 h 800259"/>
              <a:gd name="connsiteX60" fmla="*/ 191774 w 798111"/>
              <a:gd name="connsiteY60" fmla="*/ 453335 h 800259"/>
              <a:gd name="connsiteX61" fmla="*/ 106731 w 798111"/>
              <a:gd name="connsiteY61" fmla="*/ 468184 h 800259"/>
              <a:gd name="connsiteX62" fmla="*/ 399659 w 798111"/>
              <a:gd name="connsiteY62" fmla="*/ 776636 h 800259"/>
              <a:gd name="connsiteX63" fmla="*/ 259269 w 798111"/>
              <a:gd name="connsiteY63" fmla="*/ 705091 h 800259"/>
              <a:gd name="connsiteX64" fmla="*/ 399659 w 798111"/>
              <a:gd name="connsiteY64" fmla="*/ 614648 h 800259"/>
              <a:gd name="connsiteX65" fmla="*/ 540049 w 798111"/>
              <a:gd name="connsiteY65" fmla="*/ 705091 h 800259"/>
              <a:gd name="connsiteX66" fmla="*/ 399659 w 798111"/>
              <a:gd name="connsiteY66" fmla="*/ 776636 h 800259"/>
              <a:gd name="connsiteX67" fmla="*/ 692587 w 798111"/>
              <a:gd name="connsiteY67" fmla="*/ 468184 h 800259"/>
              <a:gd name="connsiteX68" fmla="*/ 607544 w 798111"/>
              <a:gd name="connsiteY68" fmla="*/ 453335 h 800259"/>
              <a:gd name="connsiteX69" fmla="*/ 621717 w 798111"/>
              <a:gd name="connsiteY69" fmla="*/ 362892 h 800259"/>
              <a:gd name="connsiteX70" fmla="*/ 692587 w 798111"/>
              <a:gd name="connsiteY70" fmla="*/ 468184 h 800259"/>
              <a:gd name="connsiteX71" fmla="*/ 778981 w 798111"/>
              <a:gd name="connsiteY71" fmla="*/ 124634 h 800259"/>
              <a:gd name="connsiteX72" fmla="*/ 793155 w 798111"/>
              <a:gd name="connsiteY72" fmla="*/ 132734 h 800259"/>
              <a:gd name="connsiteX73" fmla="*/ 797879 w 798111"/>
              <a:gd name="connsiteY73" fmla="*/ 155682 h 800259"/>
              <a:gd name="connsiteX74" fmla="*/ 787755 w 798111"/>
              <a:gd name="connsiteY74" fmla="*/ 169181 h 800259"/>
              <a:gd name="connsiteX75" fmla="*/ 774256 w 798111"/>
              <a:gd name="connsiteY75" fmla="*/ 159057 h 800259"/>
              <a:gd name="connsiteX76" fmla="*/ 770206 w 798111"/>
              <a:gd name="connsiteY76" fmla="*/ 138808 h 800259"/>
              <a:gd name="connsiteX77" fmla="*/ 778981 w 798111"/>
              <a:gd name="connsiteY77" fmla="*/ 124634 h 800259"/>
              <a:gd name="connsiteX78" fmla="*/ 496852 w 798111"/>
              <a:gd name="connsiteY78" fmla="*/ 187405 h 800259"/>
              <a:gd name="connsiteX79" fmla="*/ 482003 w 798111"/>
              <a:gd name="connsiteY79" fmla="*/ 194829 h 800259"/>
              <a:gd name="connsiteX80" fmla="*/ 428682 w 798111"/>
              <a:gd name="connsiteY80" fmla="*/ 186730 h 800259"/>
              <a:gd name="connsiteX81" fmla="*/ 417208 w 798111"/>
              <a:gd name="connsiteY81" fmla="*/ 174580 h 800259"/>
              <a:gd name="connsiteX82" fmla="*/ 429357 w 798111"/>
              <a:gd name="connsiteY82" fmla="*/ 163106 h 800259"/>
              <a:gd name="connsiteX83" fmla="*/ 489427 w 798111"/>
              <a:gd name="connsiteY83" fmla="*/ 172556 h 800259"/>
              <a:gd name="connsiteX84" fmla="*/ 496852 w 798111"/>
              <a:gd name="connsiteY84" fmla="*/ 187405 h 800259"/>
              <a:gd name="connsiteX85" fmla="*/ 332839 w 798111"/>
              <a:gd name="connsiteY85" fmla="*/ 663244 h 800259"/>
              <a:gd name="connsiteX86" fmla="*/ 300441 w 798111"/>
              <a:gd name="connsiteY86" fmla="*/ 695642 h 800259"/>
              <a:gd name="connsiteX87" fmla="*/ 332839 w 798111"/>
              <a:gd name="connsiteY87" fmla="*/ 728039 h 800259"/>
              <a:gd name="connsiteX88" fmla="*/ 365236 w 798111"/>
              <a:gd name="connsiteY88" fmla="*/ 695642 h 800259"/>
              <a:gd name="connsiteX89" fmla="*/ 332839 w 798111"/>
              <a:gd name="connsiteY89" fmla="*/ 663244 h 800259"/>
              <a:gd name="connsiteX90" fmla="*/ 332839 w 798111"/>
              <a:gd name="connsiteY90" fmla="*/ 703741 h 800259"/>
              <a:gd name="connsiteX91" fmla="*/ 324065 w 798111"/>
              <a:gd name="connsiteY91" fmla="*/ 694967 h 800259"/>
              <a:gd name="connsiteX92" fmla="*/ 332839 w 798111"/>
              <a:gd name="connsiteY92" fmla="*/ 686193 h 800259"/>
              <a:gd name="connsiteX93" fmla="*/ 341613 w 798111"/>
              <a:gd name="connsiteY93" fmla="*/ 694967 h 800259"/>
              <a:gd name="connsiteX94" fmla="*/ 332839 w 798111"/>
              <a:gd name="connsiteY94" fmla="*/ 703741 h 800259"/>
              <a:gd name="connsiteX95" fmla="*/ 466479 w 798111"/>
              <a:gd name="connsiteY95" fmla="*/ 663244 h 800259"/>
              <a:gd name="connsiteX96" fmla="*/ 434081 w 798111"/>
              <a:gd name="connsiteY96" fmla="*/ 695642 h 800259"/>
              <a:gd name="connsiteX97" fmla="*/ 466479 w 798111"/>
              <a:gd name="connsiteY97" fmla="*/ 728039 h 800259"/>
              <a:gd name="connsiteX98" fmla="*/ 498877 w 798111"/>
              <a:gd name="connsiteY98" fmla="*/ 695642 h 800259"/>
              <a:gd name="connsiteX99" fmla="*/ 466479 w 798111"/>
              <a:gd name="connsiteY99" fmla="*/ 663244 h 800259"/>
              <a:gd name="connsiteX100" fmla="*/ 466479 w 798111"/>
              <a:gd name="connsiteY100" fmla="*/ 703741 h 800259"/>
              <a:gd name="connsiteX101" fmla="*/ 457705 w 798111"/>
              <a:gd name="connsiteY101" fmla="*/ 694967 h 800259"/>
              <a:gd name="connsiteX102" fmla="*/ 466479 w 798111"/>
              <a:gd name="connsiteY102" fmla="*/ 686193 h 800259"/>
              <a:gd name="connsiteX103" fmla="*/ 475253 w 798111"/>
              <a:gd name="connsiteY103" fmla="*/ 694967 h 800259"/>
              <a:gd name="connsiteX104" fmla="*/ 466479 w 798111"/>
              <a:gd name="connsiteY104" fmla="*/ 703741 h 800259"/>
              <a:gd name="connsiteX105" fmla="*/ 299091 w 798111"/>
              <a:gd name="connsiteY105" fmla="*/ 397989 h 800259"/>
              <a:gd name="connsiteX106" fmla="*/ 341613 w 798111"/>
              <a:gd name="connsiteY106" fmla="*/ 355467 h 800259"/>
              <a:gd name="connsiteX107" fmla="*/ 299091 w 798111"/>
              <a:gd name="connsiteY107" fmla="*/ 312945 h 800259"/>
              <a:gd name="connsiteX108" fmla="*/ 256569 w 798111"/>
              <a:gd name="connsiteY108" fmla="*/ 355467 h 800259"/>
              <a:gd name="connsiteX109" fmla="*/ 299091 w 798111"/>
              <a:gd name="connsiteY109" fmla="*/ 397989 h 800259"/>
              <a:gd name="connsiteX110" fmla="*/ 299091 w 798111"/>
              <a:gd name="connsiteY110" fmla="*/ 337243 h 800259"/>
              <a:gd name="connsiteX111" fmla="*/ 317990 w 798111"/>
              <a:gd name="connsiteY111" fmla="*/ 356142 h 800259"/>
              <a:gd name="connsiteX112" fmla="*/ 299091 w 798111"/>
              <a:gd name="connsiteY112" fmla="*/ 375041 h 800259"/>
              <a:gd name="connsiteX113" fmla="*/ 280193 w 798111"/>
              <a:gd name="connsiteY113" fmla="*/ 356142 h 800259"/>
              <a:gd name="connsiteX114" fmla="*/ 299091 w 798111"/>
              <a:gd name="connsiteY114" fmla="*/ 337243 h 800259"/>
              <a:gd name="connsiteX115" fmla="*/ 458380 w 798111"/>
              <a:gd name="connsiteY115" fmla="*/ 356142 h 800259"/>
              <a:gd name="connsiteX116" fmla="*/ 500901 w 798111"/>
              <a:gd name="connsiteY116" fmla="*/ 398664 h 800259"/>
              <a:gd name="connsiteX117" fmla="*/ 543423 w 798111"/>
              <a:gd name="connsiteY117" fmla="*/ 356142 h 800259"/>
              <a:gd name="connsiteX118" fmla="*/ 500901 w 798111"/>
              <a:gd name="connsiteY118" fmla="*/ 313620 h 800259"/>
              <a:gd name="connsiteX119" fmla="*/ 458380 w 798111"/>
              <a:gd name="connsiteY119" fmla="*/ 356142 h 800259"/>
              <a:gd name="connsiteX120" fmla="*/ 500226 w 798111"/>
              <a:gd name="connsiteY120" fmla="*/ 337918 h 800259"/>
              <a:gd name="connsiteX121" fmla="*/ 519125 w 798111"/>
              <a:gd name="connsiteY121" fmla="*/ 356817 h 800259"/>
              <a:gd name="connsiteX122" fmla="*/ 500226 w 798111"/>
              <a:gd name="connsiteY122" fmla="*/ 375716 h 800259"/>
              <a:gd name="connsiteX123" fmla="*/ 481328 w 798111"/>
              <a:gd name="connsiteY123" fmla="*/ 356817 h 800259"/>
              <a:gd name="connsiteX124" fmla="*/ 500226 w 798111"/>
              <a:gd name="connsiteY124" fmla="*/ 337918 h 80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98111" h="800259">
                <a:moveTo>
                  <a:pt x="788430" y="186055"/>
                </a:moveTo>
                <a:cubicBezTo>
                  <a:pt x="781681" y="185380"/>
                  <a:pt x="776281" y="190104"/>
                  <a:pt x="775606" y="196179"/>
                </a:cubicBezTo>
                <a:cubicBezTo>
                  <a:pt x="768182" y="265699"/>
                  <a:pt x="712161" y="315645"/>
                  <a:pt x="621043" y="334544"/>
                </a:cubicBezTo>
                <a:cubicBezTo>
                  <a:pt x="619693" y="318345"/>
                  <a:pt x="616993" y="301471"/>
                  <a:pt x="613618" y="285272"/>
                </a:cubicBezTo>
                <a:cubicBezTo>
                  <a:pt x="610243" y="270423"/>
                  <a:pt x="606194" y="256249"/>
                  <a:pt x="602144" y="244100"/>
                </a:cubicBezTo>
                <a:cubicBezTo>
                  <a:pt x="651415" y="231276"/>
                  <a:pt x="683138" y="209678"/>
                  <a:pt x="698662" y="177280"/>
                </a:cubicBezTo>
                <a:cubicBezTo>
                  <a:pt x="716210" y="140833"/>
                  <a:pt x="711486" y="92911"/>
                  <a:pt x="684488" y="31491"/>
                </a:cubicBezTo>
                <a:cubicBezTo>
                  <a:pt x="716885" y="47015"/>
                  <a:pt x="742534" y="73338"/>
                  <a:pt x="758057" y="105736"/>
                </a:cubicBezTo>
                <a:cubicBezTo>
                  <a:pt x="760757" y="111810"/>
                  <a:pt x="768182" y="113835"/>
                  <a:pt x="773581" y="111135"/>
                </a:cubicBezTo>
                <a:cubicBezTo>
                  <a:pt x="778981" y="108435"/>
                  <a:pt x="781681" y="101011"/>
                  <a:pt x="778981" y="95611"/>
                </a:cubicBezTo>
                <a:cubicBezTo>
                  <a:pt x="754683" y="47015"/>
                  <a:pt x="711486" y="11243"/>
                  <a:pt x="664239" y="443"/>
                </a:cubicBezTo>
                <a:cubicBezTo>
                  <a:pt x="658165" y="-907"/>
                  <a:pt x="651415" y="3143"/>
                  <a:pt x="650065" y="9218"/>
                </a:cubicBezTo>
                <a:cubicBezTo>
                  <a:pt x="649390" y="11917"/>
                  <a:pt x="650065" y="14617"/>
                  <a:pt x="650740" y="17317"/>
                </a:cubicBezTo>
                <a:cubicBezTo>
                  <a:pt x="684488" y="83462"/>
                  <a:pt x="693262" y="134083"/>
                  <a:pt x="676388" y="167831"/>
                </a:cubicBezTo>
                <a:cubicBezTo>
                  <a:pt x="664239" y="193479"/>
                  <a:pt x="636566" y="211703"/>
                  <a:pt x="592695" y="222502"/>
                </a:cubicBezTo>
                <a:cubicBezTo>
                  <a:pt x="560972" y="146908"/>
                  <a:pt x="507651" y="121934"/>
                  <a:pt x="399659" y="121934"/>
                </a:cubicBezTo>
                <a:cubicBezTo>
                  <a:pt x="291667" y="121934"/>
                  <a:pt x="238346" y="146908"/>
                  <a:pt x="205948" y="222502"/>
                </a:cubicBezTo>
                <a:cubicBezTo>
                  <a:pt x="162076" y="211703"/>
                  <a:pt x="134404" y="194154"/>
                  <a:pt x="122254" y="167831"/>
                </a:cubicBezTo>
                <a:cubicBezTo>
                  <a:pt x="106056" y="133409"/>
                  <a:pt x="114830" y="82787"/>
                  <a:pt x="147903" y="17317"/>
                </a:cubicBezTo>
                <a:cubicBezTo>
                  <a:pt x="150602" y="11243"/>
                  <a:pt x="148577" y="4493"/>
                  <a:pt x="142503" y="1118"/>
                </a:cubicBezTo>
                <a:cubicBezTo>
                  <a:pt x="139803" y="-232"/>
                  <a:pt x="137103" y="-232"/>
                  <a:pt x="134404" y="443"/>
                </a:cubicBezTo>
                <a:cubicBezTo>
                  <a:pt x="56784" y="17992"/>
                  <a:pt x="-2611" y="99661"/>
                  <a:pt x="88" y="185380"/>
                </a:cubicBezTo>
                <a:cubicBezTo>
                  <a:pt x="2113" y="264349"/>
                  <a:pt x="56109" y="325094"/>
                  <a:pt x="147228" y="352092"/>
                </a:cubicBezTo>
                <a:cubicBezTo>
                  <a:pt x="104031" y="377740"/>
                  <a:pt x="85132" y="434436"/>
                  <a:pt x="82432" y="478308"/>
                </a:cubicBezTo>
                <a:cubicBezTo>
                  <a:pt x="81757" y="484383"/>
                  <a:pt x="86482" y="489107"/>
                  <a:pt x="91882" y="490457"/>
                </a:cubicBezTo>
                <a:cubicBezTo>
                  <a:pt x="113480" y="495182"/>
                  <a:pt x="160052" y="495182"/>
                  <a:pt x="199199" y="476283"/>
                </a:cubicBezTo>
                <a:cubicBezTo>
                  <a:pt x="204598" y="491807"/>
                  <a:pt x="210673" y="507331"/>
                  <a:pt x="217422" y="522855"/>
                </a:cubicBezTo>
                <a:cubicBezTo>
                  <a:pt x="220122" y="528929"/>
                  <a:pt x="226872" y="531629"/>
                  <a:pt x="232946" y="528929"/>
                </a:cubicBezTo>
                <a:cubicBezTo>
                  <a:pt x="239021" y="526229"/>
                  <a:pt x="241721" y="519480"/>
                  <a:pt x="239021" y="513405"/>
                </a:cubicBezTo>
                <a:cubicBezTo>
                  <a:pt x="210673" y="445235"/>
                  <a:pt x="186375" y="374366"/>
                  <a:pt x="209323" y="291347"/>
                </a:cubicBezTo>
                <a:cubicBezTo>
                  <a:pt x="234296" y="200229"/>
                  <a:pt x="252520" y="144883"/>
                  <a:pt x="399659" y="144883"/>
                </a:cubicBezTo>
                <a:cubicBezTo>
                  <a:pt x="522500" y="144883"/>
                  <a:pt x="562997" y="176605"/>
                  <a:pt x="589995" y="291347"/>
                </a:cubicBezTo>
                <a:cubicBezTo>
                  <a:pt x="613618" y="391914"/>
                  <a:pt x="583920" y="460084"/>
                  <a:pt x="546798" y="545803"/>
                </a:cubicBezTo>
                <a:cubicBezTo>
                  <a:pt x="542073" y="556602"/>
                  <a:pt x="521825" y="601149"/>
                  <a:pt x="517100" y="622747"/>
                </a:cubicBezTo>
                <a:cubicBezTo>
                  <a:pt x="492802" y="604524"/>
                  <a:pt x="455680" y="590350"/>
                  <a:pt x="399659" y="590350"/>
                </a:cubicBezTo>
                <a:cubicBezTo>
                  <a:pt x="343638" y="590350"/>
                  <a:pt x="306516" y="603849"/>
                  <a:pt x="282218" y="622747"/>
                </a:cubicBezTo>
                <a:cubicBezTo>
                  <a:pt x="274793" y="594399"/>
                  <a:pt x="262644" y="568751"/>
                  <a:pt x="259269" y="560652"/>
                </a:cubicBezTo>
                <a:cubicBezTo>
                  <a:pt x="256569" y="553902"/>
                  <a:pt x="249820" y="551203"/>
                  <a:pt x="243745" y="553902"/>
                </a:cubicBezTo>
                <a:cubicBezTo>
                  <a:pt x="237671" y="556602"/>
                  <a:pt x="234296" y="563352"/>
                  <a:pt x="236996" y="569426"/>
                </a:cubicBezTo>
                <a:cubicBezTo>
                  <a:pt x="245095" y="586975"/>
                  <a:pt x="257919" y="620047"/>
                  <a:pt x="262644" y="641646"/>
                </a:cubicBezTo>
                <a:cubicBezTo>
                  <a:pt x="248470" y="659195"/>
                  <a:pt x="239021" y="679443"/>
                  <a:pt x="235646" y="701716"/>
                </a:cubicBezTo>
                <a:cubicBezTo>
                  <a:pt x="228222" y="754363"/>
                  <a:pt x="257919" y="800259"/>
                  <a:pt x="398984" y="800259"/>
                </a:cubicBezTo>
                <a:cubicBezTo>
                  <a:pt x="519800" y="800259"/>
                  <a:pt x="572446" y="766512"/>
                  <a:pt x="562322" y="701716"/>
                </a:cubicBezTo>
                <a:cubicBezTo>
                  <a:pt x="558947" y="679443"/>
                  <a:pt x="549498" y="658520"/>
                  <a:pt x="535324" y="641646"/>
                </a:cubicBezTo>
                <a:cubicBezTo>
                  <a:pt x="541398" y="613298"/>
                  <a:pt x="562322" y="566726"/>
                  <a:pt x="567047" y="555927"/>
                </a:cubicBezTo>
                <a:cubicBezTo>
                  <a:pt x="578521" y="528929"/>
                  <a:pt x="589995" y="503281"/>
                  <a:pt x="599444" y="476958"/>
                </a:cubicBezTo>
                <a:cubicBezTo>
                  <a:pt x="631842" y="493157"/>
                  <a:pt x="675039" y="497207"/>
                  <a:pt x="706761" y="491132"/>
                </a:cubicBezTo>
                <a:cubicBezTo>
                  <a:pt x="712836" y="489782"/>
                  <a:pt x="716885" y="485057"/>
                  <a:pt x="716210" y="478983"/>
                </a:cubicBezTo>
                <a:cubicBezTo>
                  <a:pt x="712836" y="422962"/>
                  <a:pt x="686513" y="372341"/>
                  <a:pt x="651415" y="352767"/>
                </a:cubicBezTo>
                <a:cubicBezTo>
                  <a:pt x="737134" y="327794"/>
                  <a:pt x="789780" y="273123"/>
                  <a:pt x="797879" y="200229"/>
                </a:cubicBezTo>
                <a:cubicBezTo>
                  <a:pt x="799229" y="192804"/>
                  <a:pt x="794505" y="186730"/>
                  <a:pt x="788430" y="186055"/>
                </a:cubicBezTo>
                <a:close/>
                <a:moveTo>
                  <a:pt x="23712" y="184705"/>
                </a:moveTo>
                <a:cubicBezTo>
                  <a:pt x="21687" y="120584"/>
                  <a:pt x="60834" y="57814"/>
                  <a:pt x="114830" y="32166"/>
                </a:cubicBezTo>
                <a:cubicBezTo>
                  <a:pt x="87832" y="93586"/>
                  <a:pt x="83107" y="141508"/>
                  <a:pt x="100656" y="177955"/>
                </a:cubicBezTo>
                <a:cubicBezTo>
                  <a:pt x="116180" y="210353"/>
                  <a:pt x="147903" y="231951"/>
                  <a:pt x="197174" y="244775"/>
                </a:cubicBezTo>
                <a:cubicBezTo>
                  <a:pt x="193124" y="257599"/>
                  <a:pt x="189074" y="271098"/>
                  <a:pt x="185700" y="285947"/>
                </a:cubicBezTo>
                <a:cubicBezTo>
                  <a:pt x="181650" y="302146"/>
                  <a:pt x="179625" y="318345"/>
                  <a:pt x="177600" y="335219"/>
                </a:cubicBezTo>
                <a:cubicBezTo>
                  <a:pt x="81757" y="314970"/>
                  <a:pt x="25737" y="260299"/>
                  <a:pt x="23712" y="184705"/>
                </a:cubicBezTo>
                <a:close/>
                <a:moveTo>
                  <a:pt x="106731" y="468184"/>
                </a:moveTo>
                <a:cubicBezTo>
                  <a:pt x="109430" y="448610"/>
                  <a:pt x="121579" y="381115"/>
                  <a:pt x="177600" y="362892"/>
                </a:cubicBezTo>
                <a:cubicBezTo>
                  <a:pt x="178275" y="393264"/>
                  <a:pt x="183000" y="424312"/>
                  <a:pt x="191774" y="453335"/>
                </a:cubicBezTo>
                <a:cubicBezTo>
                  <a:pt x="161402" y="470209"/>
                  <a:pt x="124954" y="469534"/>
                  <a:pt x="106731" y="468184"/>
                </a:cubicBezTo>
                <a:close/>
                <a:moveTo>
                  <a:pt x="399659" y="776636"/>
                </a:moveTo>
                <a:cubicBezTo>
                  <a:pt x="334189" y="776636"/>
                  <a:pt x="249145" y="767187"/>
                  <a:pt x="259269" y="705091"/>
                </a:cubicBezTo>
                <a:cubicBezTo>
                  <a:pt x="271418" y="632197"/>
                  <a:pt x="340263" y="614648"/>
                  <a:pt x="399659" y="614648"/>
                </a:cubicBezTo>
                <a:cubicBezTo>
                  <a:pt x="522500" y="614648"/>
                  <a:pt x="536674" y="686193"/>
                  <a:pt x="540049" y="705091"/>
                </a:cubicBezTo>
                <a:cubicBezTo>
                  <a:pt x="549498" y="766512"/>
                  <a:pt x="467154" y="776636"/>
                  <a:pt x="399659" y="776636"/>
                </a:cubicBezTo>
                <a:close/>
                <a:moveTo>
                  <a:pt x="692587" y="468184"/>
                </a:moveTo>
                <a:cubicBezTo>
                  <a:pt x="674364" y="469534"/>
                  <a:pt x="637241" y="470209"/>
                  <a:pt x="607544" y="453335"/>
                </a:cubicBezTo>
                <a:cubicBezTo>
                  <a:pt x="616318" y="424312"/>
                  <a:pt x="621043" y="393939"/>
                  <a:pt x="621717" y="362892"/>
                </a:cubicBezTo>
                <a:cubicBezTo>
                  <a:pt x="668289" y="379765"/>
                  <a:pt x="686513" y="424987"/>
                  <a:pt x="692587" y="468184"/>
                </a:cubicBezTo>
                <a:close/>
                <a:moveTo>
                  <a:pt x="778981" y="124634"/>
                </a:moveTo>
                <a:cubicBezTo>
                  <a:pt x="785055" y="123284"/>
                  <a:pt x="791805" y="126659"/>
                  <a:pt x="793155" y="132734"/>
                </a:cubicBezTo>
                <a:cubicBezTo>
                  <a:pt x="795180" y="140158"/>
                  <a:pt x="796530" y="148257"/>
                  <a:pt x="797879" y="155682"/>
                </a:cubicBezTo>
                <a:cubicBezTo>
                  <a:pt x="798554" y="162431"/>
                  <a:pt x="794505" y="167831"/>
                  <a:pt x="787755" y="169181"/>
                </a:cubicBezTo>
                <a:cubicBezTo>
                  <a:pt x="781006" y="169856"/>
                  <a:pt x="775606" y="165806"/>
                  <a:pt x="774256" y="159057"/>
                </a:cubicBezTo>
                <a:cubicBezTo>
                  <a:pt x="773581" y="152307"/>
                  <a:pt x="772231" y="145558"/>
                  <a:pt x="770206" y="138808"/>
                </a:cubicBezTo>
                <a:cubicBezTo>
                  <a:pt x="768857" y="132734"/>
                  <a:pt x="772906" y="126659"/>
                  <a:pt x="778981" y="124634"/>
                </a:cubicBezTo>
                <a:close/>
                <a:moveTo>
                  <a:pt x="496852" y="187405"/>
                </a:moveTo>
                <a:cubicBezTo>
                  <a:pt x="494827" y="193479"/>
                  <a:pt x="488077" y="196854"/>
                  <a:pt x="482003" y="194829"/>
                </a:cubicBezTo>
                <a:cubicBezTo>
                  <a:pt x="464454" y="189429"/>
                  <a:pt x="446905" y="186730"/>
                  <a:pt x="428682" y="186730"/>
                </a:cubicBezTo>
                <a:cubicBezTo>
                  <a:pt x="421932" y="186730"/>
                  <a:pt x="417208" y="180655"/>
                  <a:pt x="417208" y="174580"/>
                </a:cubicBezTo>
                <a:cubicBezTo>
                  <a:pt x="417208" y="167831"/>
                  <a:pt x="423282" y="163106"/>
                  <a:pt x="429357" y="163106"/>
                </a:cubicBezTo>
                <a:cubicBezTo>
                  <a:pt x="449605" y="163781"/>
                  <a:pt x="469854" y="166481"/>
                  <a:pt x="489427" y="172556"/>
                </a:cubicBezTo>
                <a:cubicBezTo>
                  <a:pt x="495502" y="174580"/>
                  <a:pt x="498877" y="181330"/>
                  <a:pt x="496852" y="187405"/>
                </a:cubicBezTo>
                <a:close/>
                <a:moveTo>
                  <a:pt x="332839" y="663244"/>
                </a:moveTo>
                <a:cubicBezTo>
                  <a:pt x="315290" y="663244"/>
                  <a:pt x="300441" y="677418"/>
                  <a:pt x="300441" y="695642"/>
                </a:cubicBezTo>
                <a:cubicBezTo>
                  <a:pt x="300441" y="713866"/>
                  <a:pt x="314615" y="728039"/>
                  <a:pt x="332839" y="728039"/>
                </a:cubicBezTo>
                <a:cubicBezTo>
                  <a:pt x="351063" y="728039"/>
                  <a:pt x="365236" y="713866"/>
                  <a:pt x="365236" y="695642"/>
                </a:cubicBezTo>
                <a:cubicBezTo>
                  <a:pt x="364562" y="677418"/>
                  <a:pt x="350388" y="663244"/>
                  <a:pt x="332839" y="663244"/>
                </a:cubicBezTo>
                <a:close/>
                <a:moveTo>
                  <a:pt x="332839" y="703741"/>
                </a:moveTo>
                <a:cubicBezTo>
                  <a:pt x="328114" y="703741"/>
                  <a:pt x="324065" y="699692"/>
                  <a:pt x="324065" y="694967"/>
                </a:cubicBezTo>
                <a:cubicBezTo>
                  <a:pt x="324065" y="690242"/>
                  <a:pt x="328114" y="686193"/>
                  <a:pt x="332839" y="686193"/>
                </a:cubicBezTo>
                <a:cubicBezTo>
                  <a:pt x="337564" y="686193"/>
                  <a:pt x="341613" y="690242"/>
                  <a:pt x="341613" y="694967"/>
                </a:cubicBezTo>
                <a:cubicBezTo>
                  <a:pt x="340938" y="699692"/>
                  <a:pt x="337564" y="703741"/>
                  <a:pt x="332839" y="703741"/>
                </a:cubicBezTo>
                <a:close/>
                <a:moveTo>
                  <a:pt x="466479" y="663244"/>
                </a:moveTo>
                <a:cubicBezTo>
                  <a:pt x="448930" y="663244"/>
                  <a:pt x="434081" y="677418"/>
                  <a:pt x="434081" y="695642"/>
                </a:cubicBezTo>
                <a:cubicBezTo>
                  <a:pt x="434081" y="713866"/>
                  <a:pt x="448255" y="728039"/>
                  <a:pt x="466479" y="728039"/>
                </a:cubicBezTo>
                <a:cubicBezTo>
                  <a:pt x="484703" y="728039"/>
                  <a:pt x="498877" y="713866"/>
                  <a:pt x="498877" y="695642"/>
                </a:cubicBezTo>
                <a:cubicBezTo>
                  <a:pt x="498877" y="677418"/>
                  <a:pt x="484703" y="663244"/>
                  <a:pt x="466479" y="663244"/>
                </a:cubicBezTo>
                <a:close/>
                <a:moveTo>
                  <a:pt x="466479" y="703741"/>
                </a:moveTo>
                <a:cubicBezTo>
                  <a:pt x="461754" y="703741"/>
                  <a:pt x="457705" y="699692"/>
                  <a:pt x="457705" y="694967"/>
                </a:cubicBezTo>
                <a:cubicBezTo>
                  <a:pt x="457705" y="690242"/>
                  <a:pt x="461754" y="686193"/>
                  <a:pt x="466479" y="686193"/>
                </a:cubicBezTo>
                <a:cubicBezTo>
                  <a:pt x="471204" y="686193"/>
                  <a:pt x="475253" y="690242"/>
                  <a:pt x="475253" y="694967"/>
                </a:cubicBezTo>
                <a:cubicBezTo>
                  <a:pt x="475253" y="699692"/>
                  <a:pt x="471204" y="703741"/>
                  <a:pt x="466479" y="703741"/>
                </a:cubicBezTo>
                <a:close/>
                <a:moveTo>
                  <a:pt x="299091" y="397989"/>
                </a:moveTo>
                <a:cubicBezTo>
                  <a:pt x="322715" y="397989"/>
                  <a:pt x="341613" y="379090"/>
                  <a:pt x="341613" y="355467"/>
                </a:cubicBezTo>
                <a:cubicBezTo>
                  <a:pt x="341613" y="331844"/>
                  <a:pt x="322715" y="312945"/>
                  <a:pt x="299091" y="312945"/>
                </a:cubicBezTo>
                <a:cubicBezTo>
                  <a:pt x="275468" y="312945"/>
                  <a:pt x="256569" y="331844"/>
                  <a:pt x="256569" y="355467"/>
                </a:cubicBezTo>
                <a:cubicBezTo>
                  <a:pt x="256569" y="379090"/>
                  <a:pt x="275468" y="397989"/>
                  <a:pt x="299091" y="397989"/>
                </a:cubicBezTo>
                <a:close/>
                <a:moveTo>
                  <a:pt x="299091" y="337243"/>
                </a:moveTo>
                <a:cubicBezTo>
                  <a:pt x="309216" y="337243"/>
                  <a:pt x="317990" y="345343"/>
                  <a:pt x="317990" y="356142"/>
                </a:cubicBezTo>
                <a:cubicBezTo>
                  <a:pt x="317990" y="366941"/>
                  <a:pt x="309891" y="375041"/>
                  <a:pt x="299091" y="375041"/>
                </a:cubicBezTo>
                <a:cubicBezTo>
                  <a:pt x="288292" y="375041"/>
                  <a:pt x="280193" y="366941"/>
                  <a:pt x="280193" y="356142"/>
                </a:cubicBezTo>
                <a:cubicBezTo>
                  <a:pt x="280193" y="346018"/>
                  <a:pt x="288967" y="337918"/>
                  <a:pt x="299091" y="337243"/>
                </a:cubicBezTo>
                <a:close/>
                <a:moveTo>
                  <a:pt x="458380" y="356142"/>
                </a:moveTo>
                <a:cubicBezTo>
                  <a:pt x="458380" y="379765"/>
                  <a:pt x="477278" y="398664"/>
                  <a:pt x="500901" y="398664"/>
                </a:cubicBezTo>
                <a:cubicBezTo>
                  <a:pt x="524525" y="398664"/>
                  <a:pt x="543423" y="379765"/>
                  <a:pt x="543423" y="356142"/>
                </a:cubicBezTo>
                <a:cubicBezTo>
                  <a:pt x="543423" y="332519"/>
                  <a:pt x="524525" y="313620"/>
                  <a:pt x="500901" y="313620"/>
                </a:cubicBezTo>
                <a:cubicBezTo>
                  <a:pt x="477278" y="314295"/>
                  <a:pt x="458380" y="332519"/>
                  <a:pt x="458380" y="356142"/>
                </a:cubicBezTo>
                <a:close/>
                <a:moveTo>
                  <a:pt x="500226" y="337918"/>
                </a:moveTo>
                <a:cubicBezTo>
                  <a:pt x="510351" y="337918"/>
                  <a:pt x="519125" y="346018"/>
                  <a:pt x="519125" y="356817"/>
                </a:cubicBezTo>
                <a:cubicBezTo>
                  <a:pt x="519125" y="367616"/>
                  <a:pt x="511026" y="375716"/>
                  <a:pt x="500226" y="375716"/>
                </a:cubicBezTo>
                <a:cubicBezTo>
                  <a:pt x="489427" y="375716"/>
                  <a:pt x="481328" y="367616"/>
                  <a:pt x="481328" y="356817"/>
                </a:cubicBezTo>
                <a:cubicBezTo>
                  <a:pt x="482003" y="346018"/>
                  <a:pt x="490102" y="337918"/>
                  <a:pt x="500226" y="337918"/>
                </a:cubicBezTo>
                <a:close/>
              </a:path>
            </a:pathLst>
          </a:custGeom>
          <a:solidFill>
            <a:schemeClr val="accent3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grpSp>
        <p:nvGrpSpPr>
          <p:cNvPr id="91" name="Graphic 212">
            <a:extLst>
              <a:ext uri="{FF2B5EF4-FFF2-40B4-BE49-F238E27FC236}">
                <a16:creationId xmlns:a16="http://schemas.microsoft.com/office/drawing/2014/main" id="{1171D08C-CF77-DC48-82AF-C445143AF3EB}"/>
              </a:ext>
            </a:extLst>
          </p:cNvPr>
          <p:cNvGrpSpPr/>
          <p:nvPr userDrawn="1"/>
        </p:nvGrpSpPr>
        <p:grpSpPr>
          <a:xfrm>
            <a:off x="4533151" y="3958248"/>
            <a:ext cx="387969" cy="392866"/>
            <a:chOff x="3958555" y="4823391"/>
            <a:chExt cx="789976" cy="799951"/>
          </a:xfrm>
          <a:solidFill>
            <a:schemeClr val="accent4"/>
          </a:solidFill>
        </p:grpSpPr>
        <p:sp>
          <p:nvSpPr>
            <p:cNvPr id="92" name="Freeform: Shape 229">
              <a:extLst>
                <a:ext uri="{FF2B5EF4-FFF2-40B4-BE49-F238E27FC236}">
                  <a16:creationId xmlns:a16="http://schemas.microsoft.com/office/drawing/2014/main" id="{E3018465-D7A1-E540-BEE1-F98E48EFB1D3}"/>
                </a:ext>
              </a:extLst>
            </p:cNvPr>
            <p:cNvSpPr/>
            <p:nvPr/>
          </p:nvSpPr>
          <p:spPr>
            <a:xfrm>
              <a:off x="4444155" y="4921713"/>
              <a:ext cx="113668" cy="132146"/>
            </a:xfrm>
            <a:custGeom>
              <a:avLst/>
              <a:gdLst>
                <a:gd name="connsiteX0" fmla="*/ 107117 w 113668"/>
                <a:gd name="connsiteY0" fmla="*/ 8233 h 132146"/>
                <a:gd name="connsiteX1" fmla="*/ 92426 w 113668"/>
                <a:gd name="connsiteY1" fmla="*/ 538 h 132146"/>
                <a:gd name="connsiteX2" fmla="*/ 84730 w 113668"/>
                <a:gd name="connsiteY2" fmla="*/ 15229 h 132146"/>
                <a:gd name="connsiteX3" fmla="*/ 75923 w 113668"/>
                <a:gd name="connsiteY3" fmla="*/ 106524 h 132146"/>
                <a:gd name="connsiteX4" fmla="*/ 23269 w 113668"/>
                <a:gd name="connsiteY4" fmla="*/ 39951 h 132146"/>
                <a:gd name="connsiteX5" fmla="*/ 9632 w 113668"/>
                <a:gd name="connsiteY5" fmla="*/ 30510 h 132146"/>
                <a:gd name="connsiteX6" fmla="*/ 191 w 113668"/>
                <a:gd name="connsiteY6" fmla="*/ 44148 h 132146"/>
                <a:gd name="connsiteX7" fmla="*/ 76577 w 113668"/>
                <a:gd name="connsiteY7" fmla="*/ 131727 h 132146"/>
                <a:gd name="connsiteX8" fmla="*/ 79683 w 113668"/>
                <a:gd name="connsiteY8" fmla="*/ 132146 h 132146"/>
                <a:gd name="connsiteX9" fmla="*/ 88288 w 113668"/>
                <a:gd name="connsiteY9" fmla="*/ 128387 h 132146"/>
                <a:gd name="connsiteX10" fmla="*/ 113603 w 113668"/>
                <a:gd name="connsiteY10" fmla="*/ 50537 h 132146"/>
                <a:gd name="connsiteX11" fmla="*/ 107117 w 113668"/>
                <a:gd name="connsiteY11" fmla="*/ 8233 h 13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68" h="132146">
                  <a:moveTo>
                    <a:pt x="107117" y="8233"/>
                  </a:moveTo>
                  <a:cubicBezTo>
                    <a:pt x="105184" y="2050"/>
                    <a:pt x="98604" y="-1396"/>
                    <a:pt x="92426" y="538"/>
                  </a:cubicBezTo>
                  <a:cubicBezTo>
                    <a:pt x="86243" y="2469"/>
                    <a:pt x="82798" y="9048"/>
                    <a:pt x="84730" y="15229"/>
                  </a:cubicBezTo>
                  <a:cubicBezTo>
                    <a:pt x="84912" y="15813"/>
                    <a:pt x="101655" y="70822"/>
                    <a:pt x="75923" y="106524"/>
                  </a:cubicBezTo>
                  <a:cubicBezTo>
                    <a:pt x="61970" y="100435"/>
                    <a:pt x="30983" y="82380"/>
                    <a:pt x="23269" y="39951"/>
                  </a:cubicBezTo>
                  <a:cubicBezTo>
                    <a:pt x="22112" y="33578"/>
                    <a:pt x="16012" y="29344"/>
                    <a:pt x="9632" y="30510"/>
                  </a:cubicBezTo>
                  <a:cubicBezTo>
                    <a:pt x="3259" y="31669"/>
                    <a:pt x="-968" y="37775"/>
                    <a:pt x="191" y="44148"/>
                  </a:cubicBezTo>
                  <a:cubicBezTo>
                    <a:pt x="12792" y="113455"/>
                    <a:pt x="73980" y="131014"/>
                    <a:pt x="76577" y="131727"/>
                  </a:cubicBezTo>
                  <a:cubicBezTo>
                    <a:pt x="77604" y="132008"/>
                    <a:pt x="78647" y="132146"/>
                    <a:pt x="79683" y="132146"/>
                  </a:cubicBezTo>
                  <a:cubicBezTo>
                    <a:pt x="82904" y="132146"/>
                    <a:pt x="86038" y="130817"/>
                    <a:pt x="88288" y="128387"/>
                  </a:cubicBezTo>
                  <a:cubicBezTo>
                    <a:pt x="105768" y="109509"/>
                    <a:pt x="114521" y="82589"/>
                    <a:pt x="113603" y="50537"/>
                  </a:cubicBezTo>
                  <a:cubicBezTo>
                    <a:pt x="112934" y="27081"/>
                    <a:pt x="107355" y="8990"/>
                    <a:pt x="107117" y="8233"/>
                  </a:cubicBezTo>
                  <a:close/>
                </a:path>
              </a:pathLst>
            </a:custGeom>
            <a:grpFill/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93" name="Freeform: Shape 230">
              <a:extLst>
                <a:ext uri="{FF2B5EF4-FFF2-40B4-BE49-F238E27FC236}">
                  <a16:creationId xmlns:a16="http://schemas.microsoft.com/office/drawing/2014/main" id="{4CF9D228-E04A-2C41-A175-97866B33A8B0}"/>
                </a:ext>
              </a:extLst>
            </p:cNvPr>
            <p:cNvSpPr/>
            <p:nvPr/>
          </p:nvSpPr>
          <p:spPr>
            <a:xfrm>
              <a:off x="4573587" y="4920265"/>
              <a:ext cx="33634" cy="33634"/>
            </a:xfrm>
            <a:custGeom>
              <a:avLst/>
              <a:gdLst>
                <a:gd name="connsiteX0" fmla="*/ 16818 w 33634"/>
                <a:gd name="connsiteY0" fmla="*/ 0 h 33634"/>
                <a:gd name="connsiteX1" fmla="*/ 0 w 33634"/>
                <a:gd name="connsiteY1" fmla="*/ 16817 h 33634"/>
                <a:gd name="connsiteX2" fmla="*/ 16818 w 33634"/>
                <a:gd name="connsiteY2" fmla="*/ 33635 h 33634"/>
                <a:gd name="connsiteX3" fmla="*/ 33635 w 33634"/>
                <a:gd name="connsiteY3" fmla="*/ 16817 h 33634"/>
                <a:gd name="connsiteX4" fmla="*/ 16818 w 33634"/>
                <a:gd name="connsiteY4" fmla="*/ 0 h 3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34" h="33634">
                  <a:moveTo>
                    <a:pt x="16818" y="0"/>
                  </a:moveTo>
                  <a:cubicBezTo>
                    <a:pt x="7544" y="0"/>
                    <a:pt x="0" y="7544"/>
                    <a:pt x="0" y="16817"/>
                  </a:cubicBezTo>
                  <a:cubicBezTo>
                    <a:pt x="0" y="26091"/>
                    <a:pt x="7544" y="33635"/>
                    <a:pt x="16818" y="33635"/>
                  </a:cubicBezTo>
                  <a:cubicBezTo>
                    <a:pt x="26091" y="33635"/>
                    <a:pt x="33635" y="26091"/>
                    <a:pt x="33635" y="16817"/>
                  </a:cubicBezTo>
                  <a:cubicBezTo>
                    <a:pt x="33635" y="7544"/>
                    <a:pt x="26090" y="0"/>
                    <a:pt x="16818" y="0"/>
                  </a:cubicBezTo>
                  <a:close/>
                </a:path>
              </a:pathLst>
            </a:custGeom>
            <a:grpFill/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94" name="Freeform: Shape 231">
              <a:extLst>
                <a:ext uri="{FF2B5EF4-FFF2-40B4-BE49-F238E27FC236}">
                  <a16:creationId xmlns:a16="http://schemas.microsoft.com/office/drawing/2014/main" id="{A7DE6D9F-3C69-F24B-B02E-116577FB80BC}"/>
                </a:ext>
              </a:extLst>
            </p:cNvPr>
            <p:cNvSpPr/>
            <p:nvPr/>
          </p:nvSpPr>
          <p:spPr>
            <a:xfrm>
              <a:off x="3958555" y="4823395"/>
              <a:ext cx="113222" cy="491216"/>
            </a:xfrm>
            <a:custGeom>
              <a:avLst/>
              <a:gdLst>
                <a:gd name="connsiteX0" fmla="*/ 86482 w 113222"/>
                <a:gd name="connsiteY0" fmla="*/ 333179 h 491216"/>
                <a:gd name="connsiteX1" fmla="*/ 71013 w 113222"/>
                <a:gd name="connsiteY1" fmla="*/ 409170 h 491216"/>
                <a:gd name="connsiteX2" fmla="*/ 71341 w 113222"/>
                <a:gd name="connsiteY2" fmla="*/ 413723 h 491216"/>
                <a:gd name="connsiteX3" fmla="*/ 59806 w 113222"/>
                <a:gd name="connsiteY3" fmla="*/ 475238 h 491216"/>
                <a:gd name="connsiteX4" fmla="*/ 66491 w 113222"/>
                <a:gd name="connsiteY4" fmla="*/ 490417 h 491216"/>
                <a:gd name="connsiteX5" fmla="*/ 70735 w 113222"/>
                <a:gd name="connsiteY5" fmla="*/ 491216 h 491216"/>
                <a:gd name="connsiteX6" fmla="*/ 81670 w 113222"/>
                <a:gd name="connsiteY6" fmla="*/ 483732 h 491216"/>
                <a:gd name="connsiteX7" fmla="*/ 94718 w 113222"/>
                <a:gd name="connsiteY7" fmla="*/ 411809 h 491216"/>
                <a:gd name="connsiteX8" fmla="*/ 94424 w 113222"/>
                <a:gd name="connsiteY8" fmla="*/ 407717 h 491216"/>
                <a:gd name="connsiteX9" fmla="*/ 111594 w 113222"/>
                <a:gd name="connsiteY9" fmla="*/ 336090 h 491216"/>
                <a:gd name="connsiteX10" fmla="*/ 108584 w 113222"/>
                <a:gd name="connsiteY10" fmla="*/ 320788 h 491216"/>
                <a:gd name="connsiteX11" fmla="*/ 36742 w 113222"/>
                <a:gd name="connsiteY11" fmla="*/ 225999 h 491216"/>
                <a:gd name="connsiteX12" fmla="*/ 51948 w 113222"/>
                <a:gd name="connsiteY12" fmla="*/ 29796 h 491216"/>
                <a:gd name="connsiteX13" fmla="*/ 52401 w 113222"/>
                <a:gd name="connsiteY13" fmla="*/ 28782 h 491216"/>
                <a:gd name="connsiteX14" fmla="*/ 64006 w 113222"/>
                <a:gd name="connsiteY14" fmla="*/ 24180 h 491216"/>
                <a:gd name="connsiteX15" fmla="*/ 68597 w 113222"/>
                <a:gd name="connsiteY15" fmla="*/ 35813 h 491216"/>
                <a:gd name="connsiteX16" fmla="*/ 53286 w 113222"/>
                <a:gd name="connsiteY16" fmla="*/ 91097 h 491216"/>
                <a:gd name="connsiteX17" fmla="*/ 62828 w 113222"/>
                <a:gd name="connsiteY17" fmla="*/ 104665 h 491216"/>
                <a:gd name="connsiteX18" fmla="*/ 76395 w 113222"/>
                <a:gd name="connsiteY18" fmla="*/ 95123 h 491216"/>
                <a:gd name="connsiteX19" fmla="*/ 90161 w 113222"/>
                <a:gd name="connsiteY19" fmla="*/ 45045 h 491216"/>
                <a:gd name="connsiteX20" fmla="*/ 73307 w 113222"/>
                <a:gd name="connsiteY20" fmla="*/ 2646 h 491216"/>
                <a:gd name="connsiteX21" fmla="*/ 30876 w 113222"/>
                <a:gd name="connsiteY21" fmla="*/ 19464 h 491216"/>
                <a:gd name="connsiteX22" fmla="*/ 30603 w 113222"/>
                <a:gd name="connsiteY22" fmla="*/ 20067 h 491216"/>
                <a:gd name="connsiteX23" fmla="*/ 6271 w 113222"/>
                <a:gd name="connsiteY23" fmla="*/ 95660 h 491216"/>
                <a:gd name="connsiteX24" fmla="*/ 15067 w 113222"/>
                <a:gd name="connsiteY24" fmla="*/ 234959 h 491216"/>
                <a:gd name="connsiteX25" fmla="*/ 86482 w 113222"/>
                <a:gd name="connsiteY25" fmla="*/ 333179 h 49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222" h="491216">
                  <a:moveTo>
                    <a:pt x="86482" y="333179"/>
                  </a:moveTo>
                  <a:cubicBezTo>
                    <a:pt x="74700" y="356672"/>
                    <a:pt x="69368" y="382735"/>
                    <a:pt x="71013" y="409170"/>
                  </a:cubicBezTo>
                  <a:cubicBezTo>
                    <a:pt x="71107" y="410676"/>
                    <a:pt x="71216" y="412196"/>
                    <a:pt x="71341" y="413723"/>
                  </a:cubicBezTo>
                  <a:cubicBezTo>
                    <a:pt x="72766" y="431168"/>
                    <a:pt x="68886" y="451866"/>
                    <a:pt x="59806" y="475238"/>
                  </a:cubicBezTo>
                  <a:cubicBezTo>
                    <a:pt x="57460" y="481276"/>
                    <a:pt x="60453" y="488072"/>
                    <a:pt x="66491" y="490417"/>
                  </a:cubicBezTo>
                  <a:cubicBezTo>
                    <a:pt x="67887" y="490960"/>
                    <a:pt x="69323" y="491216"/>
                    <a:pt x="70735" y="491216"/>
                  </a:cubicBezTo>
                  <a:cubicBezTo>
                    <a:pt x="75432" y="491216"/>
                    <a:pt x="79867" y="488375"/>
                    <a:pt x="81670" y="483732"/>
                  </a:cubicBezTo>
                  <a:cubicBezTo>
                    <a:pt x="92045" y="457023"/>
                    <a:pt x="96435" y="432826"/>
                    <a:pt x="94718" y="411809"/>
                  </a:cubicBezTo>
                  <a:cubicBezTo>
                    <a:pt x="94605" y="410436"/>
                    <a:pt x="94507" y="409071"/>
                    <a:pt x="94424" y="407717"/>
                  </a:cubicBezTo>
                  <a:cubicBezTo>
                    <a:pt x="92857" y="382547"/>
                    <a:pt x="98794" y="357779"/>
                    <a:pt x="111594" y="336090"/>
                  </a:cubicBezTo>
                  <a:cubicBezTo>
                    <a:pt x="114620" y="330965"/>
                    <a:pt x="113325" y="324387"/>
                    <a:pt x="108584" y="320788"/>
                  </a:cubicBezTo>
                  <a:cubicBezTo>
                    <a:pt x="69252" y="290933"/>
                    <a:pt x="47807" y="252762"/>
                    <a:pt x="36742" y="225999"/>
                  </a:cubicBezTo>
                  <a:cubicBezTo>
                    <a:pt x="3143" y="144731"/>
                    <a:pt x="43513" y="48301"/>
                    <a:pt x="51948" y="29796"/>
                  </a:cubicBezTo>
                  <a:cubicBezTo>
                    <a:pt x="52171" y="29304"/>
                    <a:pt x="52323" y="28967"/>
                    <a:pt x="52401" y="28782"/>
                  </a:cubicBezTo>
                  <a:cubicBezTo>
                    <a:pt x="54331" y="24316"/>
                    <a:pt x="59537" y="22243"/>
                    <a:pt x="64006" y="24180"/>
                  </a:cubicBezTo>
                  <a:cubicBezTo>
                    <a:pt x="68469" y="26107"/>
                    <a:pt x="70536" y="31308"/>
                    <a:pt x="68597" y="35813"/>
                  </a:cubicBezTo>
                  <a:cubicBezTo>
                    <a:pt x="68500" y="36040"/>
                    <a:pt x="58921" y="58761"/>
                    <a:pt x="53286" y="91097"/>
                  </a:cubicBezTo>
                  <a:cubicBezTo>
                    <a:pt x="52175" y="97479"/>
                    <a:pt x="56447" y="103553"/>
                    <a:pt x="62828" y="104665"/>
                  </a:cubicBezTo>
                  <a:cubicBezTo>
                    <a:pt x="69202" y="105776"/>
                    <a:pt x="75284" y="101504"/>
                    <a:pt x="76395" y="95123"/>
                  </a:cubicBezTo>
                  <a:cubicBezTo>
                    <a:pt x="81517" y="65723"/>
                    <a:pt x="90099" y="45195"/>
                    <a:pt x="90161" y="45045"/>
                  </a:cubicBezTo>
                  <a:cubicBezTo>
                    <a:pt x="97190" y="28715"/>
                    <a:pt x="89629" y="9695"/>
                    <a:pt x="73307" y="2646"/>
                  </a:cubicBezTo>
                  <a:cubicBezTo>
                    <a:pt x="56963" y="-4413"/>
                    <a:pt x="37924" y="3145"/>
                    <a:pt x="30876" y="19464"/>
                  </a:cubicBezTo>
                  <a:lnTo>
                    <a:pt x="30603" y="20067"/>
                  </a:lnTo>
                  <a:cubicBezTo>
                    <a:pt x="24557" y="33331"/>
                    <a:pt x="13358" y="60791"/>
                    <a:pt x="6271" y="95660"/>
                  </a:cubicBezTo>
                  <a:cubicBezTo>
                    <a:pt x="-4400" y="148165"/>
                    <a:pt x="-1442" y="195032"/>
                    <a:pt x="15067" y="234959"/>
                  </a:cubicBezTo>
                  <a:cubicBezTo>
                    <a:pt x="31164" y="273896"/>
                    <a:pt x="55743" y="307656"/>
                    <a:pt x="86482" y="333179"/>
                  </a:cubicBezTo>
                  <a:close/>
                </a:path>
              </a:pathLst>
            </a:custGeom>
            <a:grpFill/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95" name="Freeform: Shape 232">
              <a:extLst>
                <a:ext uri="{FF2B5EF4-FFF2-40B4-BE49-F238E27FC236}">
                  <a16:creationId xmlns:a16="http://schemas.microsoft.com/office/drawing/2014/main" id="{3D5BDB60-8DEC-3B42-9739-3543CC07D20C}"/>
                </a:ext>
              </a:extLst>
            </p:cNvPr>
            <p:cNvSpPr/>
            <p:nvPr/>
          </p:nvSpPr>
          <p:spPr>
            <a:xfrm>
              <a:off x="3958611" y="4823391"/>
              <a:ext cx="789920" cy="799951"/>
            </a:xfrm>
            <a:custGeom>
              <a:avLst/>
              <a:gdLst>
                <a:gd name="connsiteX0" fmla="*/ 789343 w 789920"/>
                <a:gd name="connsiteY0" fmla="*/ 149796 h 799951"/>
                <a:gd name="connsiteX1" fmla="*/ 789920 w 789920"/>
                <a:gd name="connsiteY1" fmla="*/ 138132 h 799951"/>
                <a:gd name="connsiteX2" fmla="*/ 782703 w 789920"/>
                <a:gd name="connsiteY2" fmla="*/ 127306 h 799951"/>
                <a:gd name="connsiteX3" fmla="*/ 760780 w 789920"/>
                <a:gd name="connsiteY3" fmla="*/ 118171 h 799951"/>
                <a:gd name="connsiteX4" fmla="*/ 760769 w 789920"/>
                <a:gd name="connsiteY4" fmla="*/ 118168 h 799951"/>
                <a:gd name="connsiteX5" fmla="*/ 690256 w 789920"/>
                <a:gd name="connsiteY5" fmla="*/ 88788 h 799951"/>
                <a:gd name="connsiteX6" fmla="*/ 662315 w 789920"/>
                <a:gd name="connsiteY6" fmla="*/ 51815 h 799951"/>
                <a:gd name="connsiteX7" fmla="*/ 558203 w 789920"/>
                <a:gd name="connsiteY7" fmla="*/ 0 h 799951"/>
                <a:gd name="connsiteX8" fmla="*/ 463635 w 789920"/>
                <a:gd name="connsiteY8" fmla="*/ 62889 h 799951"/>
                <a:gd name="connsiteX9" fmla="*/ 400541 w 789920"/>
                <a:gd name="connsiteY9" fmla="*/ 213345 h 799951"/>
                <a:gd name="connsiteX10" fmla="*/ 196144 w 789920"/>
                <a:gd name="connsiteY10" fmla="*/ 4615 h 799951"/>
                <a:gd name="connsiteX11" fmla="*/ 179560 w 789920"/>
                <a:gd name="connsiteY11" fmla="*/ 4441 h 799951"/>
                <a:gd name="connsiteX12" fmla="*/ 179387 w 789920"/>
                <a:gd name="connsiteY12" fmla="*/ 21026 h 799951"/>
                <a:gd name="connsiteX13" fmla="*/ 390699 w 789920"/>
                <a:gd name="connsiteY13" fmla="*/ 236817 h 799951"/>
                <a:gd name="connsiteX14" fmla="*/ 385438 w 789920"/>
                <a:gd name="connsiteY14" fmla="*/ 249360 h 799951"/>
                <a:gd name="connsiteX15" fmla="*/ 222482 w 789920"/>
                <a:gd name="connsiteY15" fmla="*/ 249360 h 799951"/>
                <a:gd name="connsiteX16" fmla="*/ 144535 w 789920"/>
                <a:gd name="connsiteY16" fmla="*/ 270786 h 799951"/>
                <a:gd name="connsiteX17" fmla="*/ 84686 w 789920"/>
                <a:gd name="connsiteY17" fmla="*/ 202330 h 799951"/>
                <a:gd name="connsiteX18" fmla="*/ 72598 w 789920"/>
                <a:gd name="connsiteY18" fmla="*/ 139597 h 799951"/>
                <a:gd name="connsiteX19" fmla="*/ 60875 w 789920"/>
                <a:gd name="connsiteY19" fmla="*/ 128019 h 799951"/>
                <a:gd name="connsiteX20" fmla="*/ 60722 w 789920"/>
                <a:gd name="connsiteY20" fmla="*/ 128021 h 799951"/>
                <a:gd name="connsiteX21" fmla="*/ 49145 w 789920"/>
                <a:gd name="connsiteY21" fmla="*/ 139897 h 799951"/>
                <a:gd name="connsiteX22" fmla="*/ 63027 w 789920"/>
                <a:gd name="connsiteY22" fmla="*/ 211331 h 799951"/>
                <a:gd name="connsiteX23" fmla="*/ 138759 w 789920"/>
                <a:gd name="connsiteY23" fmla="*/ 294708 h 799951"/>
                <a:gd name="connsiteX24" fmla="*/ 151153 w 789920"/>
                <a:gd name="connsiteY24" fmla="*/ 294336 h 799951"/>
                <a:gd name="connsiteX25" fmla="*/ 222482 w 789920"/>
                <a:gd name="connsiteY25" fmla="*/ 272817 h 799951"/>
                <a:gd name="connsiteX26" fmla="*/ 391149 w 789920"/>
                <a:gd name="connsiteY26" fmla="*/ 272817 h 799951"/>
                <a:gd name="connsiteX27" fmla="*/ 612485 w 789920"/>
                <a:gd name="connsiteY27" fmla="*/ 354224 h 799951"/>
                <a:gd name="connsiteX28" fmla="*/ 612485 w 789920"/>
                <a:gd name="connsiteY28" fmla="*/ 415137 h 799951"/>
                <a:gd name="connsiteX29" fmla="*/ 524014 w 789920"/>
                <a:gd name="connsiteY29" fmla="*/ 503608 h 799951"/>
                <a:gd name="connsiteX30" fmla="*/ 512286 w 789920"/>
                <a:gd name="connsiteY30" fmla="*/ 515336 h 799951"/>
                <a:gd name="connsiteX31" fmla="*/ 512286 w 789920"/>
                <a:gd name="connsiteY31" fmla="*/ 733380 h 799951"/>
                <a:gd name="connsiteX32" fmla="*/ 524014 w 789920"/>
                <a:gd name="connsiteY32" fmla="*/ 745108 h 799951"/>
                <a:gd name="connsiteX33" fmla="*/ 565879 w 789920"/>
                <a:gd name="connsiteY33" fmla="*/ 765960 h 799951"/>
                <a:gd name="connsiteX34" fmla="*/ 570580 w 789920"/>
                <a:gd name="connsiteY34" fmla="*/ 776500 h 799951"/>
                <a:gd name="connsiteX35" fmla="*/ 487723 w 789920"/>
                <a:gd name="connsiteY35" fmla="*/ 776500 h 799951"/>
                <a:gd name="connsiteX36" fmla="*/ 450565 w 789920"/>
                <a:gd name="connsiteY36" fmla="*/ 739342 h 799951"/>
                <a:gd name="connsiteX37" fmla="*/ 450565 w 789920"/>
                <a:gd name="connsiteY37" fmla="*/ 511598 h 799951"/>
                <a:gd name="connsiteX38" fmla="*/ 438837 w 789920"/>
                <a:gd name="connsiteY38" fmla="*/ 499870 h 799951"/>
                <a:gd name="connsiteX39" fmla="*/ 246148 w 789920"/>
                <a:gd name="connsiteY39" fmla="*/ 499870 h 799951"/>
                <a:gd name="connsiteX40" fmla="*/ 236063 w 789920"/>
                <a:gd name="connsiteY40" fmla="*/ 505611 h 799951"/>
                <a:gd name="connsiteX41" fmla="*/ 93371 w 789920"/>
                <a:gd name="connsiteY41" fmla="*/ 607282 h 799951"/>
                <a:gd name="connsiteX42" fmla="*/ 85174 w 789920"/>
                <a:gd name="connsiteY42" fmla="*/ 618466 h 799951"/>
                <a:gd name="connsiteX43" fmla="*/ 85174 w 789920"/>
                <a:gd name="connsiteY43" fmla="*/ 733377 h 799951"/>
                <a:gd name="connsiteX44" fmla="*/ 96902 w 789920"/>
                <a:gd name="connsiteY44" fmla="*/ 745105 h 799951"/>
                <a:gd name="connsiteX45" fmla="*/ 138768 w 789920"/>
                <a:gd name="connsiteY45" fmla="*/ 765957 h 799951"/>
                <a:gd name="connsiteX46" fmla="*/ 143469 w 789920"/>
                <a:gd name="connsiteY46" fmla="*/ 776497 h 799951"/>
                <a:gd name="connsiteX47" fmla="*/ 60614 w 789920"/>
                <a:gd name="connsiteY47" fmla="*/ 776497 h 799951"/>
                <a:gd name="connsiteX48" fmla="*/ 23456 w 789920"/>
                <a:gd name="connsiteY48" fmla="*/ 739339 h 799951"/>
                <a:gd name="connsiteX49" fmla="*/ 23456 w 789920"/>
                <a:gd name="connsiteY49" fmla="*/ 615062 h 799951"/>
                <a:gd name="connsiteX50" fmla="*/ 43507 w 789920"/>
                <a:gd name="connsiteY50" fmla="*/ 553352 h 799951"/>
                <a:gd name="connsiteX51" fmla="*/ 60210 w 789920"/>
                <a:gd name="connsiteY51" fmla="*/ 527616 h 799951"/>
                <a:gd name="connsiteX52" fmla="*/ 56017 w 789920"/>
                <a:gd name="connsiteY52" fmla="*/ 511569 h 799951"/>
                <a:gd name="connsiteX53" fmla="*/ 39969 w 789920"/>
                <a:gd name="connsiteY53" fmla="*/ 515763 h 799951"/>
                <a:gd name="connsiteX54" fmla="*/ 24473 w 789920"/>
                <a:gd name="connsiteY54" fmla="*/ 539644 h 799951"/>
                <a:gd name="connsiteX55" fmla="*/ 0 w 789920"/>
                <a:gd name="connsiteY55" fmla="*/ 615060 h 799951"/>
                <a:gd name="connsiteX56" fmla="*/ 0 w 789920"/>
                <a:gd name="connsiteY56" fmla="*/ 739338 h 799951"/>
                <a:gd name="connsiteX57" fmla="*/ 60614 w 789920"/>
                <a:gd name="connsiteY57" fmla="*/ 799952 h 799951"/>
                <a:gd name="connsiteX58" fmla="*/ 157666 w 789920"/>
                <a:gd name="connsiteY58" fmla="*/ 799952 h 799951"/>
                <a:gd name="connsiteX59" fmla="*/ 169387 w 789920"/>
                <a:gd name="connsiteY59" fmla="*/ 787806 h 799951"/>
                <a:gd name="connsiteX60" fmla="*/ 108629 w 789920"/>
                <a:gd name="connsiteY60" fmla="*/ 722319 h 799951"/>
                <a:gd name="connsiteX61" fmla="*/ 108629 w 789920"/>
                <a:gd name="connsiteY61" fmla="*/ 626812 h 799951"/>
                <a:gd name="connsiteX62" fmla="*/ 161056 w 789920"/>
                <a:gd name="connsiteY62" fmla="*/ 602830 h 799951"/>
                <a:gd name="connsiteX63" fmla="*/ 161056 w 789920"/>
                <a:gd name="connsiteY63" fmla="*/ 717545 h 799951"/>
                <a:gd name="connsiteX64" fmla="*/ 221670 w 789920"/>
                <a:gd name="connsiteY64" fmla="*/ 778161 h 799951"/>
                <a:gd name="connsiteX65" fmla="*/ 318724 w 789920"/>
                <a:gd name="connsiteY65" fmla="*/ 778161 h 799951"/>
                <a:gd name="connsiteX66" fmla="*/ 330445 w 789920"/>
                <a:gd name="connsiteY66" fmla="*/ 766014 h 799951"/>
                <a:gd name="connsiteX67" fmla="*/ 269687 w 789920"/>
                <a:gd name="connsiteY67" fmla="*/ 700529 h 799951"/>
                <a:gd name="connsiteX68" fmla="*/ 269687 w 789920"/>
                <a:gd name="connsiteY68" fmla="*/ 605015 h 799951"/>
                <a:gd name="connsiteX69" fmla="*/ 396980 w 789920"/>
                <a:gd name="connsiteY69" fmla="*/ 523322 h 799951"/>
                <a:gd name="connsiteX70" fmla="*/ 427106 w 789920"/>
                <a:gd name="connsiteY70" fmla="*/ 523322 h 799951"/>
                <a:gd name="connsiteX71" fmla="*/ 427106 w 789920"/>
                <a:gd name="connsiteY71" fmla="*/ 739338 h 799951"/>
                <a:gd name="connsiteX72" fmla="*/ 487720 w 789920"/>
                <a:gd name="connsiteY72" fmla="*/ 799952 h 799951"/>
                <a:gd name="connsiteX73" fmla="*/ 584774 w 789920"/>
                <a:gd name="connsiteY73" fmla="*/ 799952 h 799951"/>
                <a:gd name="connsiteX74" fmla="*/ 596494 w 789920"/>
                <a:gd name="connsiteY74" fmla="*/ 787806 h 799951"/>
                <a:gd name="connsiteX75" fmla="*/ 595115 w 789920"/>
                <a:gd name="connsiteY75" fmla="*/ 778161 h 799951"/>
                <a:gd name="connsiteX76" fmla="*/ 655777 w 789920"/>
                <a:gd name="connsiteY76" fmla="*/ 778161 h 799951"/>
                <a:gd name="connsiteX77" fmla="*/ 667498 w 789920"/>
                <a:gd name="connsiteY77" fmla="*/ 766014 h 799951"/>
                <a:gd name="connsiteX78" fmla="*/ 606741 w 789920"/>
                <a:gd name="connsiteY78" fmla="*/ 700529 h 799951"/>
                <a:gd name="connsiteX79" fmla="*/ 606741 w 789920"/>
                <a:gd name="connsiteY79" fmla="*/ 620856 h 799951"/>
                <a:gd name="connsiteX80" fmla="*/ 595013 w 789920"/>
                <a:gd name="connsiteY80" fmla="*/ 609128 h 799951"/>
                <a:gd name="connsiteX81" fmla="*/ 583285 w 789920"/>
                <a:gd name="connsiteY81" fmla="*/ 620856 h 799951"/>
                <a:gd name="connsiteX82" fmla="*/ 583285 w 789920"/>
                <a:gd name="connsiteY82" fmla="*/ 711584 h 799951"/>
                <a:gd name="connsiteX83" fmla="*/ 595013 w 789920"/>
                <a:gd name="connsiteY83" fmla="*/ 723312 h 799951"/>
                <a:gd name="connsiteX84" fmla="*/ 641763 w 789920"/>
                <a:gd name="connsiteY84" fmla="*/ 754705 h 799951"/>
                <a:gd name="connsiteX85" fmla="*/ 586364 w 789920"/>
                <a:gd name="connsiteY85" fmla="*/ 754705 h 799951"/>
                <a:gd name="connsiteX86" fmla="*/ 535739 w 789920"/>
                <a:gd name="connsiteY86" fmla="*/ 722319 h 799951"/>
                <a:gd name="connsiteX87" fmla="*/ 535739 w 789920"/>
                <a:gd name="connsiteY87" fmla="*/ 526452 h 799951"/>
                <a:gd name="connsiteX88" fmla="*/ 583285 w 789920"/>
                <a:gd name="connsiteY88" fmla="*/ 510030 h 799951"/>
                <a:gd name="connsiteX89" fmla="*/ 583285 w 789920"/>
                <a:gd name="connsiteY89" fmla="*/ 573946 h 799951"/>
                <a:gd name="connsiteX90" fmla="*/ 595013 w 789920"/>
                <a:gd name="connsiteY90" fmla="*/ 585675 h 799951"/>
                <a:gd name="connsiteX91" fmla="*/ 606741 w 789920"/>
                <a:gd name="connsiteY91" fmla="*/ 573946 h 799951"/>
                <a:gd name="connsiteX92" fmla="*/ 606741 w 789920"/>
                <a:gd name="connsiteY92" fmla="*/ 490439 h 799951"/>
                <a:gd name="connsiteX93" fmla="*/ 635938 w 789920"/>
                <a:gd name="connsiteY93" fmla="*/ 415134 h 799951"/>
                <a:gd name="connsiteX94" fmla="*/ 635938 w 789920"/>
                <a:gd name="connsiteY94" fmla="*/ 246385 h 799951"/>
                <a:gd name="connsiteX95" fmla="*/ 680272 w 789920"/>
                <a:gd name="connsiteY95" fmla="*/ 246385 h 799951"/>
                <a:gd name="connsiteX96" fmla="*/ 763752 w 789920"/>
                <a:gd name="connsiteY96" fmla="*/ 209217 h 799951"/>
                <a:gd name="connsiteX97" fmla="*/ 789302 w 789920"/>
                <a:gd name="connsiteY97" fmla="*/ 150188 h 799951"/>
                <a:gd name="connsiteX98" fmla="*/ 789343 w 789920"/>
                <a:gd name="connsiteY98" fmla="*/ 149796 h 799951"/>
                <a:gd name="connsiteX99" fmla="*/ 254431 w 789920"/>
                <a:gd name="connsiteY99" fmla="*/ 585490 h 799951"/>
                <a:gd name="connsiteX100" fmla="*/ 246234 w 789920"/>
                <a:gd name="connsiteY100" fmla="*/ 596674 h 799951"/>
                <a:gd name="connsiteX101" fmla="*/ 246234 w 789920"/>
                <a:gd name="connsiteY101" fmla="*/ 711586 h 799951"/>
                <a:gd name="connsiteX102" fmla="*/ 257962 w 789920"/>
                <a:gd name="connsiteY102" fmla="*/ 723314 h 799951"/>
                <a:gd name="connsiteX103" fmla="*/ 304712 w 789920"/>
                <a:gd name="connsiteY103" fmla="*/ 754706 h 799951"/>
                <a:gd name="connsiteX104" fmla="*/ 221672 w 789920"/>
                <a:gd name="connsiteY104" fmla="*/ 754706 h 799951"/>
                <a:gd name="connsiteX105" fmla="*/ 184514 w 789920"/>
                <a:gd name="connsiteY105" fmla="*/ 717547 h 799951"/>
                <a:gd name="connsiteX106" fmla="*/ 184514 w 789920"/>
                <a:gd name="connsiteY106" fmla="*/ 588707 h 799951"/>
                <a:gd name="connsiteX107" fmla="*/ 252661 w 789920"/>
                <a:gd name="connsiteY107" fmla="*/ 523323 h 799951"/>
                <a:gd name="connsiteX108" fmla="*/ 363907 w 789920"/>
                <a:gd name="connsiteY108" fmla="*/ 523323 h 799951"/>
                <a:gd name="connsiteX109" fmla="*/ 254431 w 789920"/>
                <a:gd name="connsiteY109" fmla="*/ 585490 h 799951"/>
                <a:gd name="connsiteX110" fmla="*/ 408795 w 789920"/>
                <a:gd name="connsiteY110" fmla="*/ 254314 h 799951"/>
                <a:gd name="connsiteX111" fmla="*/ 420419 w 789920"/>
                <a:gd name="connsiteY111" fmla="*/ 226592 h 799951"/>
                <a:gd name="connsiteX112" fmla="*/ 612483 w 789920"/>
                <a:gd name="connsiteY112" fmla="*/ 298771 h 799951"/>
                <a:gd name="connsiteX113" fmla="*/ 612483 w 789920"/>
                <a:gd name="connsiteY113" fmla="*/ 329231 h 799951"/>
                <a:gd name="connsiteX114" fmla="*/ 408795 w 789920"/>
                <a:gd name="connsiteY114" fmla="*/ 254314 h 799951"/>
                <a:gd name="connsiteX115" fmla="*/ 746098 w 789920"/>
                <a:gd name="connsiteY115" fmla="*/ 193775 h 799951"/>
                <a:gd name="connsiteX116" fmla="*/ 680272 w 789920"/>
                <a:gd name="connsiteY116" fmla="*/ 222931 h 799951"/>
                <a:gd name="connsiteX117" fmla="*/ 624210 w 789920"/>
                <a:gd name="connsiteY117" fmla="*/ 222931 h 799951"/>
                <a:gd name="connsiteX118" fmla="*/ 612482 w 789920"/>
                <a:gd name="connsiteY118" fmla="*/ 234659 h 799951"/>
                <a:gd name="connsiteX119" fmla="*/ 612482 w 789920"/>
                <a:gd name="connsiteY119" fmla="*/ 273713 h 799951"/>
                <a:gd name="connsiteX120" fmla="*/ 429497 w 789920"/>
                <a:gd name="connsiteY120" fmla="*/ 204945 h 799951"/>
                <a:gd name="connsiteX121" fmla="*/ 485265 w 789920"/>
                <a:gd name="connsiteY121" fmla="*/ 71959 h 799951"/>
                <a:gd name="connsiteX122" fmla="*/ 558203 w 789920"/>
                <a:gd name="connsiteY122" fmla="*/ 23456 h 799951"/>
                <a:gd name="connsiteX123" fmla="*/ 643602 w 789920"/>
                <a:gd name="connsiteY123" fmla="*/ 65959 h 799951"/>
                <a:gd name="connsiteX124" fmla="*/ 673460 w 789920"/>
                <a:gd name="connsiteY124" fmla="*/ 105465 h 799951"/>
                <a:gd name="connsiteX125" fmla="*/ 678306 w 789920"/>
                <a:gd name="connsiteY125" fmla="*/ 109218 h 799951"/>
                <a:gd name="connsiteX126" fmla="*/ 745955 w 789920"/>
                <a:gd name="connsiteY126" fmla="*/ 137406 h 799951"/>
                <a:gd name="connsiteX127" fmla="*/ 762738 w 789920"/>
                <a:gd name="connsiteY127" fmla="*/ 164015 h 799951"/>
                <a:gd name="connsiteX128" fmla="*/ 746098 w 789920"/>
                <a:gd name="connsiteY128" fmla="*/ 193775 h 7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789920" h="799951">
                  <a:moveTo>
                    <a:pt x="789343" y="149796"/>
                  </a:moveTo>
                  <a:cubicBezTo>
                    <a:pt x="789718" y="145921"/>
                    <a:pt x="789920" y="142024"/>
                    <a:pt x="789920" y="138132"/>
                  </a:cubicBezTo>
                  <a:cubicBezTo>
                    <a:pt x="789920" y="133398"/>
                    <a:pt x="787074" y="129126"/>
                    <a:pt x="782703" y="127306"/>
                  </a:cubicBezTo>
                  <a:lnTo>
                    <a:pt x="760780" y="118171"/>
                  </a:lnTo>
                  <a:cubicBezTo>
                    <a:pt x="760777" y="118169"/>
                    <a:pt x="760773" y="118169"/>
                    <a:pt x="760769" y="118168"/>
                  </a:cubicBezTo>
                  <a:lnTo>
                    <a:pt x="690256" y="88788"/>
                  </a:lnTo>
                  <a:lnTo>
                    <a:pt x="662315" y="51815"/>
                  </a:lnTo>
                  <a:cubicBezTo>
                    <a:pt x="637794" y="19370"/>
                    <a:pt x="598874" y="0"/>
                    <a:pt x="558203" y="0"/>
                  </a:cubicBezTo>
                  <a:cubicBezTo>
                    <a:pt x="516777" y="0"/>
                    <a:pt x="479657" y="24685"/>
                    <a:pt x="463635" y="62889"/>
                  </a:cubicBezTo>
                  <a:lnTo>
                    <a:pt x="400541" y="213345"/>
                  </a:lnTo>
                  <a:lnTo>
                    <a:pt x="196144" y="4615"/>
                  </a:lnTo>
                  <a:cubicBezTo>
                    <a:pt x="191612" y="-17"/>
                    <a:pt x="184186" y="-92"/>
                    <a:pt x="179560" y="4441"/>
                  </a:cubicBezTo>
                  <a:cubicBezTo>
                    <a:pt x="174932" y="8973"/>
                    <a:pt x="174853" y="16399"/>
                    <a:pt x="179387" y="21026"/>
                  </a:cubicBezTo>
                  <a:lnTo>
                    <a:pt x="390699" y="236817"/>
                  </a:lnTo>
                  <a:lnTo>
                    <a:pt x="385438" y="249360"/>
                  </a:lnTo>
                  <a:lnTo>
                    <a:pt x="222482" y="249360"/>
                  </a:lnTo>
                  <a:cubicBezTo>
                    <a:pt x="194866" y="249360"/>
                    <a:pt x="168076" y="256747"/>
                    <a:pt x="144535" y="270786"/>
                  </a:cubicBezTo>
                  <a:cubicBezTo>
                    <a:pt x="116290" y="252967"/>
                    <a:pt x="96170" y="229966"/>
                    <a:pt x="84686" y="202330"/>
                  </a:cubicBezTo>
                  <a:cubicBezTo>
                    <a:pt x="76960" y="183729"/>
                    <a:pt x="72892" y="162622"/>
                    <a:pt x="72598" y="139597"/>
                  </a:cubicBezTo>
                  <a:cubicBezTo>
                    <a:pt x="72517" y="133172"/>
                    <a:pt x="67283" y="128019"/>
                    <a:pt x="60875" y="128019"/>
                  </a:cubicBezTo>
                  <a:cubicBezTo>
                    <a:pt x="60825" y="128019"/>
                    <a:pt x="60772" y="128019"/>
                    <a:pt x="60722" y="128021"/>
                  </a:cubicBezTo>
                  <a:cubicBezTo>
                    <a:pt x="54245" y="128104"/>
                    <a:pt x="49061" y="133420"/>
                    <a:pt x="49145" y="139897"/>
                  </a:cubicBezTo>
                  <a:cubicBezTo>
                    <a:pt x="49478" y="165926"/>
                    <a:pt x="54148" y="189959"/>
                    <a:pt x="63027" y="211331"/>
                  </a:cubicBezTo>
                  <a:cubicBezTo>
                    <a:pt x="77323" y="245735"/>
                    <a:pt x="102802" y="273787"/>
                    <a:pt x="138759" y="294708"/>
                  </a:cubicBezTo>
                  <a:cubicBezTo>
                    <a:pt x="142623" y="296957"/>
                    <a:pt x="147430" y="296813"/>
                    <a:pt x="151153" y="294336"/>
                  </a:cubicBezTo>
                  <a:cubicBezTo>
                    <a:pt x="172314" y="280259"/>
                    <a:pt x="196979" y="272817"/>
                    <a:pt x="222482" y="272817"/>
                  </a:cubicBezTo>
                  <a:lnTo>
                    <a:pt x="391149" y="272817"/>
                  </a:lnTo>
                  <a:lnTo>
                    <a:pt x="612485" y="354224"/>
                  </a:lnTo>
                  <a:lnTo>
                    <a:pt x="612485" y="415137"/>
                  </a:lnTo>
                  <a:cubicBezTo>
                    <a:pt x="612485" y="463920"/>
                    <a:pt x="572797" y="503608"/>
                    <a:pt x="524014" y="503608"/>
                  </a:cubicBezTo>
                  <a:cubicBezTo>
                    <a:pt x="517537" y="503608"/>
                    <a:pt x="512286" y="508859"/>
                    <a:pt x="512286" y="515336"/>
                  </a:cubicBezTo>
                  <a:lnTo>
                    <a:pt x="512286" y="733380"/>
                  </a:lnTo>
                  <a:cubicBezTo>
                    <a:pt x="512286" y="739857"/>
                    <a:pt x="517537" y="745108"/>
                    <a:pt x="524014" y="745108"/>
                  </a:cubicBezTo>
                  <a:cubicBezTo>
                    <a:pt x="543577" y="745108"/>
                    <a:pt x="557663" y="752123"/>
                    <a:pt x="565879" y="765960"/>
                  </a:cubicBezTo>
                  <a:cubicBezTo>
                    <a:pt x="568015" y="769555"/>
                    <a:pt x="569520" y="773208"/>
                    <a:pt x="570580" y="776500"/>
                  </a:cubicBezTo>
                  <a:lnTo>
                    <a:pt x="487723" y="776500"/>
                  </a:lnTo>
                  <a:cubicBezTo>
                    <a:pt x="467233" y="776500"/>
                    <a:pt x="450565" y="759832"/>
                    <a:pt x="450565" y="739342"/>
                  </a:cubicBezTo>
                  <a:lnTo>
                    <a:pt x="450565" y="511598"/>
                  </a:lnTo>
                  <a:cubicBezTo>
                    <a:pt x="450565" y="505120"/>
                    <a:pt x="445316" y="499870"/>
                    <a:pt x="438837" y="499870"/>
                  </a:cubicBezTo>
                  <a:lnTo>
                    <a:pt x="246148" y="499870"/>
                  </a:lnTo>
                  <a:cubicBezTo>
                    <a:pt x="242010" y="499870"/>
                    <a:pt x="238176" y="502053"/>
                    <a:pt x="236063" y="505611"/>
                  </a:cubicBezTo>
                  <a:cubicBezTo>
                    <a:pt x="195251" y="574347"/>
                    <a:pt x="94380" y="606963"/>
                    <a:pt x="93371" y="607282"/>
                  </a:cubicBezTo>
                  <a:cubicBezTo>
                    <a:pt x="88492" y="608823"/>
                    <a:pt x="85174" y="613350"/>
                    <a:pt x="85174" y="618466"/>
                  </a:cubicBezTo>
                  <a:lnTo>
                    <a:pt x="85174" y="733377"/>
                  </a:lnTo>
                  <a:cubicBezTo>
                    <a:pt x="85174" y="739854"/>
                    <a:pt x="90425" y="745105"/>
                    <a:pt x="96902" y="745105"/>
                  </a:cubicBezTo>
                  <a:cubicBezTo>
                    <a:pt x="116466" y="745105"/>
                    <a:pt x="130552" y="752120"/>
                    <a:pt x="138768" y="765957"/>
                  </a:cubicBezTo>
                  <a:cubicBezTo>
                    <a:pt x="140904" y="769552"/>
                    <a:pt x="142409" y="773205"/>
                    <a:pt x="143469" y="776497"/>
                  </a:cubicBezTo>
                  <a:lnTo>
                    <a:pt x="60614" y="776497"/>
                  </a:lnTo>
                  <a:cubicBezTo>
                    <a:pt x="40124" y="776497"/>
                    <a:pt x="23456" y="759829"/>
                    <a:pt x="23456" y="739339"/>
                  </a:cubicBezTo>
                  <a:lnTo>
                    <a:pt x="23456" y="615062"/>
                  </a:lnTo>
                  <a:cubicBezTo>
                    <a:pt x="23456" y="592905"/>
                    <a:pt x="30390" y="571568"/>
                    <a:pt x="43507" y="553352"/>
                  </a:cubicBezTo>
                  <a:cubicBezTo>
                    <a:pt x="49310" y="545294"/>
                    <a:pt x="54930" y="536635"/>
                    <a:pt x="60210" y="527616"/>
                  </a:cubicBezTo>
                  <a:cubicBezTo>
                    <a:pt x="63485" y="522027"/>
                    <a:pt x="61605" y="514842"/>
                    <a:pt x="56017" y="511569"/>
                  </a:cubicBezTo>
                  <a:cubicBezTo>
                    <a:pt x="50431" y="508293"/>
                    <a:pt x="43242" y="510172"/>
                    <a:pt x="39969" y="515763"/>
                  </a:cubicBezTo>
                  <a:cubicBezTo>
                    <a:pt x="35058" y="524147"/>
                    <a:pt x="29844" y="532183"/>
                    <a:pt x="24473" y="539644"/>
                  </a:cubicBezTo>
                  <a:cubicBezTo>
                    <a:pt x="8463" y="561876"/>
                    <a:pt x="0" y="587953"/>
                    <a:pt x="0" y="615060"/>
                  </a:cubicBezTo>
                  <a:lnTo>
                    <a:pt x="0" y="739338"/>
                  </a:lnTo>
                  <a:cubicBezTo>
                    <a:pt x="0" y="772760"/>
                    <a:pt x="27192" y="799952"/>
                    <a:pt x="60614" y="799952"/>
                  </a:cubicBezTo>
                  <a:lnTo>
                    <a:pt x="157666" y="799952"/>
                  </a:lnTo>
                  <a:cubicBezTo>
                    <a:pt x="164211" y="799952"/>
                    <a:pt x="169620" y="794347"/>
                    <a:pt x="169387" y="787806"/>
                  </a:cubicBezTo>
                  <a:cubicBezTo>
                    <a:pt x="169365" y="787184"/>
                    <a:pt x="166587" y="729242"/>
                    <a:pt x="108629" y="722319"/>
                  </a:cubicBezTo>
                  <a:lnTo>
                    <a:pt x="108629" y="626812"/>
                  </a:lnTo>
                  <a:cubicBezTo>
                    <a:pt x="119236" y="622932"/>
                    <a:pt x="138864" y="615057"/>
                    <a:pt x="161056" y="602830"/>
                  </a:cubicBezTo>
                  <a:lnTo>
                    <a:pt x="161056" y="717545"/>
                  </a:lnTo>
                  <a:cubicBezTo>
                    <a:pt x="161056" y="750969"/>
                    <a:pt x="188248" y="778161"/>
                    <a:pt x="221670" y="778161"/>
                  </a:cubicBezTo>
                  <a:lnTo>
                    <a:pt x="318724" y="778161"/>
                  </a:lnTo>
                  <a:cubicBezTo>
                    <a:pt x="325272" y="778161"/>
                    <a:pt x="330678" y="772556"/>
                    <a:pt x="330445" y="766014"/>
                  </a:cubicBezTo>
                  <a:cubicBezTo>
                    <a:pt x="330423" y="765393"/>
                    <a:pt x="327644" y="707451"/>
                    <a:pt x="269687" y="700529"/>
                  </a:cubicBezTo>
                  <a:lnTo>
                    <a:pt x="269687" y="605015"/>
                  </a:lnTo>
                  <a:cubicBezTo>
                    <a:pt x="292078" y="596813"/>
                    <a:pt x="354798" y="570775"/>
                    <a:pt x="396980" y="523322"/>
                  </a:cubicBezTo>
                  <a:lnTo>
                    <a:pt x="427106" y="523322"/>
                  </a:lnTo>
                  <a:lnTo>
                    <a:pt x="427106" y="739338"/>
                  </a:lnTo>
                  <a:cubicBezTo>
                    <a:pt x="427106" y="772760"/>
                    <a:pt x="454298" y="799952"/>
                    <a:pt x="487720" y="799952"/>
                  </a:cubicBezTo>
                  <a:lnTo>
                    <a:pt x="584774" y="799952"/>
                  </a:lnTo>
                  <a:cubicBezTo>
                    <a:pt x="591318" y="799952"/>
                    <a:pt x="596727" y="794347"/>
                    <a:pt x="596494" y="787806"/>
                  </a:cubicBezTo>
                  <a:cubicBezTo>
                    <a:pt x="596489" y="787650"/>
                    <a:pt x="596306" y="783854"/>
                    <a:pt x="595115" y="778161"/>
                  </a:cubicBezTo>
                  <a:lnTo>
                    <a:pt x="655777" y="778161"/>
                  </a:lnTo>
                  <a:cubicBezTo>
                    <a:pt x="662323" y="778161"/>
                    <a:pt x="667731" y="772555"/>
                    <a:pt x="667498" y="766014"/>
                  </a:cubicBezTo>
                  <a:cubicBezTo>
                    <a:pt x="667476" y="765393"/>
                    <a:pt x="664698" y="707451"/>
                    <a:pt x="606741" y="700529"/>
                  </a:cubicBezTo>
                  <a:lnTo>
                    <a:pt x="606741" y="620856"/>
                  </a:lnTo>
                  <a:cubicBezTo>
                    <a:pt x="606741" y="614377"/>
                    <a:pt x="601492" y="609128"/>
                    <a:pt x="595013" y="609128"/>
                  </a:cubicBezTo>
                  <a:cubicBezTo>
                    <a:pt x="588535" y="609128"/>
                    <a:pt x="583285" y="614377"/>
                    <a:pt x="583285" y="620856"/>
                  </a:cubicBezTo>
                  <a:lnTo>
                    <a:pt x="583285" y="711584"/>
                  </a:lnTo>
                  <a:cubicBezTo>
                    <a:pt x="583285" y="718063"/>
                    <a:pt x="588535" y="723312"/>
                    <a:pt x="595013" y="723312"/>
                  </a:cubicBezTo>
                  <a:cubicBezTo>
                    <a:pt x="626348" y="723312"/>
                    <a:pt x="637672" y="741719"/>
                    <a:pt x="641763" y="754705"/>
                  </a:cubicBezTo>
                  <a:lnTo>
                    <a:pt x="586364" y="754705"/>
                  </a:lnTo>
                  <a:cubicBezTo>
                    <a:pt x="578067" y="740138"/>
                    <a:pt x="563017" y="725578"/>
                    <a:pt x="535739" y="722319"/>
                  </a:cubicBezTo>
                  <a:lnTo>
                    <a:pt x="535739" y="526452"/>
                  </a:lnTo>
                  <a:cubicBezTo>
                    <a:pt x="553063" y="524640"/>
                    <a:pt x="569216" y="518849"/>
                    <a:pt x="583285" y="510030"/>
                  </a:cubicBezTo>
                  <a:lnTo>
                    <a:pt x="583285" y="573946"/>
                  </a:lnTo>
                  <a:cubicBezTo>
                    <a:pt x="583285" y="580423"/>
                    <a:pt x="588535" y="585675"/>
                    <a:pt x="595013" y="585675"/>
                  </a:cubicBezTo>
                  <a:cubicBezTo>
                    <a:pt x="601492" y="585675"/>
                    <a:pt x="606741" y="580423"/>
                    <a:pt x="606741" y="573946"/>
                  </a:cubicBezTo>
                  <a:lnTo>
                    <a:pt x="606741" y="490439"/>
                  </a:lnTo>
                  <a:cubicBezTo>
                    <a:pt x="624868" y="470542"/>
                    <a:pt x="635938" y="444109"/>
                    <a:pt x="635938" y="415134"/>
                  </a:cubicBezTo>
                  <a:lnTo>
                    <a:pt x="635938" y="246385"/>
                  </a:lnTo>
                  <a:lnTo>
                    <a:pt x="680272" y="246385"/>
                  </a:lnTo>
                  <a:cubicBezTo>
                    <a:pt x="712662" y="246385"/>
                    <a:pt x="743089" y="232839"/>
                    <a:pt x="763752" y="209217"/>
                  </a:cubicBezTo>
                  <a:cubicBezTo>
                    <a:pt x="778511" y="192344"/>
                    <a:pt x="787060" y="172525"/>
                    <a:pt x="789302" y="150188"/>
                  </a:cubicBezTo>
                  <a:cubicBezTo>
                    <a:pt x="789316" y="150059"/>
                    <a:pt x="789331" y="149927"/>
                    <a:pt x="789343" y="149796"/>
                  </a:cubicBezTo>
                  <a:close/>
                  <a:moveTo>
                    <a:pt x="254431" y="585490"/>
                  </a:moveTo>
                  <a:cubicBezTo>
                    <a:pt x="249550" y="587030"/>
                    <a:pt x="246234" y="591557"/>
                    <a:pt x="246234" y="596674"/>
                  </a:cubicBezTo>
                  <a:lnTo>
                    <a:pt x="246234" y="711586"/>
                  </a:lnTo>
                  <a:cubicBezTo>
                    <a:pt x="246234" y="718064"/>
                    <a:pt x="251483" y="723314"/>
                    <a:pt x="257962" y="723314"/>
                  </a:cubicBezTo>
                  <a:cubicBezTo>
                    <a:pt x="289295" y="723314"/>
                    <a:pt x="300621" y="741721"/>
                    <a:pt x="304712" y="754706"/>
                  </a:cubicBezTo>
                  <a:lnTo>
                    <a:pt x="221672" y="754706"/>
                  </a:lnTo>
                  <a:cubicBezTo>
                    <a:pt x="201184" y="754706"/>
                    <a:pt x="184514" y="738037"/>
                    <a:pt x="184514" y="717547"/>
                  </a:cubicBezTo>
                  <a:lnTo>
                    <a:pt x="184514" y="588707"/>
                  </a:lnTo>
                  <a:cubicBezTo>
                    <a:pt x="209486" y="572276"/>
                    <a:pt x="234878" y="550651"/>
                    <a:pt x="252661" y="523323"/>
                  </a:cubicBezTo>
                  <a:lnTo>
                    <a:pt x="363907" y="523323"/>
                  </a:lnTo>
                  <a:cubicBezTo>
                    <a:pt x="317397" y="565171"/>
                    <a:pt x="255138" y="585266"/>
                    <a:pt x="254431" y="585490"/>
                  </a:cubicBezTo>
                  <a:close/>
                  <a:moveTo>
                    <a:pt x="408795" y="254314"/>
                  </a:moveTo>
                  <a:lnTo>
                    <a:pt x="420419" y="226592"/>
                  </a:lnTo>
                  <a:lnTo>
                    <a:pt x="612483" y="298771"/>
                  </a:lnTo>
                  <a:lnTo>
                    <a:pt x="612483" y="329231"/>
                  </a:lnTo>
                  <a:lnTo>
                    <a:pt x="408795" y="254314"/>
                  </a:lnTo>
                  <a:close/>
                  <a:moveTo>
                    <a:pt x="746098" y="193775"/>
                  </a:moveTo>
                  <a:cubicBezTo>
                    <a:pt x="729889" y="212304"/>
                    <a:pt x="705897" y="222931"/>
                    <a:pt x="680272" y="222931"/>
                  </a:cubicBezTo>
                  <a:lnTo>
                    <a:pt x="624210" y="222931"/>
                  </a:lnTo>
                  <a:cubicBezTo>
                    <a:pt x="617731" y="222931"/>
                    <a:pt x="612482" y="228180"/>
                    <a:pt x="612482" y="234659"/>
                  </a:cubicBezTo>
                  <a:lnTo>
                    <a:pt x="612482" y="273713"/>
                  </a:lnTo>
                  <a:lnTo>
                    <a:pt x="429497" y="204945"/>
                  </a:lnTo>
                  <a:lnTo>
                    <a:pt x="485265" y="71959"/>
                  </a:lnTo>
                  <a:cubicBezTo>
                    <a:pt x="497623" y="42495"/>
                    <a:pt x="526252" y="23456"/>
                    <a:pt x="558203" y="23456"/>
                  </a:cubicBezTo>
                  <a:cubicBezTo>
                    <a:pt x="591564" y="23456"/>
                    <a:pt x="623489" y="39344"/>
                    <a:pt x="643602" y="65959"/>
                  </a:cubicBezTo>
                  <a:lnTo>
                    <a:pt x="673460" y="105465"/>
                  </a:lnTo>
                  <a:cubicBezTo>
                    <a:pt x="674714" y="107124"/>
                    <a:pt x="676386" y="108419"/>
                    <a:pt x="678306" y="109218"/>
                  </a:cubicBezTo>
                  <a:lnTo>
                    <a:pt x="745955" y="137406"/>
                  </a:lnTo>
                  <a:cubicBezTo>
                    <a:pt x="748653" y="147779"/>
                    <a:pt x="754537" y="157113"/>
                    <a:pt x="762738" y="164015"/>
                  </a:cubicBezTo>
                  <a:cubicBezTo>
                    <a:pt x="759407" y="174946"/>
                    <a:pt x="753859" y="184902"/>
                    <a:pt x="746098" y="193775"/>
                  </a:cubicBezTo>
                  <a:close/>
                </a:path>
              </a:pathLst>
            </a:custGeom>
            <a:grpFill/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ontserrat" pitchFamily="2" charset="77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E1D055-7D6D-B54B-91BF-796ABE9280BD}"/>
              </a:ext>
            </a:extLst>
          </p:cNvPr>
          <p:cNvGrpSpPr/>
          <p:nvPr userDrawn="1"/>
        </p:nvGrpSpPr>
        <p:grpSpPr>
          <a:xfrm>
            <a:off x="1831507" y="5761662"/>
            <a:ext cx="4324176" cy="461665"/>
            <a:chOff x="1240341" y="6060204"/>
            <a:chExt cx="4324176" cy="46166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0DD9165-95E0-694C-A802-DFAADBF2D680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4329954" y="6291037"/>
              <a:ext cx="123456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97AD7ED-5FBE-374E-AA9E-9F15F16B03BB}"/>
                </a:ext>
              </a:extLst>
            </p:cNvPr>
            <p:cNvSpPr txBox="1"/>
            <p:nvPr userDrawn="1"/>
          </p:nvSpPr>
          <p:spPr>
            <a:xfrm>
              <a:off x="2474908" y="6060204"/>
              <a:ext cx="18550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Montserrat" pitchFamily="2" charset="77"/>
                  <a:cs typeface="Heebo" pitchFamily="2" charset="-79"/>
                </a:rPr>
                <a:t>Relative Markets Share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01F3D6-D339-C24C-AC8C-D15ED13439F4}"/>
                </a:ext>
              </a:extLst>
            </p:cNvPr>
            <p:cNvCxnSpPr>
              <a:cxnSpLocks/>
              <a:endCxn id="150" idx="1"/>
            </p:cNvCxnSpPr>
            <p:nvPr userDrawn="1"/>
          </p:nvCxnSpPr>
          <p:spPr>
            <a:xfrm>
              <a:off x="1240341" y="6291036"/>
              <a:ext cx="1234567" cy="1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480D80B-B7F0-8A43-BCD8-25C346E38BE5}"/>
              </a:ext>
            </a:extLst>
          </p:cNvPr>
          <p:cNvGrpSpPr/>
          <p:nvPr userDrawn="1"/>
        </p:nvGrpSpPr>
        <p:grpSpPr>
          <a:xfrm>
            <a:off x="399497" y="1454276"/>
            <a:ext cx="461665" cy="4057961"/>
            <a:chOff x="495910" y="1535982"/>
            <a:chExt cx="461665" cy="4057961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63CBB8C-EBB1-384F-9C59-7CE25D8D882B}"/>
                </a:ext>
              </a:extLst>
            </p:cNvPr>
            <p:cNvCxnSpPr>
              <a:cxnSpLocks/>
              <a:stCxn id="151" idx="1"/>
            </p:cNvCxnSpPr>
            <p:nvPr userDrawn="1"/>
          </p:nvCxnSpPr>
          <p:spPr>
            <a:xfrm flipH="1">
              <a:off x="726742" y="4421743"/>
              <a:ext cx="2" cy="117220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4310036-787F-6B43-BCE6-2150871B1B7E}"/>
                </a:ext>
              </a:extLst>
            </p:cNvPr>
            <p:cNvSpPr txBox="1"/>
            <p:nvPr userDrawn="1"/>
          </p:nvSpPr>
          <p:spPr>
            <a:xfrm rot="16200000">
              <a:off x="-130038" y="3334129"/>
              <a:ext cx="17135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Montserrat" pitchFamily="2" charset="77"/>
                  <a:cs typeface="Heebo" pitchFamily="2" charset="-79"/>
                </a:rPr>
                <a:t>Market Growth Rate 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97B9CAA-7352-1347-867F-BBA4A513E147}"/>
                </a:ext>
              </a:extLst>
            </p:cNvPr>
            <p:cNvCxnSpPr>
              <a:cxnSpLocks/>
              <a:endCxn id="151" idx="3"/>
            </p:cNvCxnSpPr>
            <p:nvPr userDrawn="1"/>
          </p:nvCxnSpPr>
          <p:spPr>
            <a:xfrm>
              <a:off x="726740" y="1535982"/>
              <a:ext cx="3" cy="117219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21119E6-8957-104D-BAC6-9BEE5B50DF5A}"/>
              </a:ext>
            </a:extLst>
          </p:cNvPr>
          <p:cNvSpPr txBox="1"/>
          <p:nvPr userDrawn="1"/>
        </p:nvSpPr>
        <p:spPr>
          <a:xfrm>
            <a:off x="1366190" y="2270044"/>
            <a:ext cx="100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rgbClr val="5F8ECA"/>
                </a:solidFill>
                <a:effectLst/>
                <a:latin typeface="Montserrat" pitchFamily="2" charset="77"/>
                <a:ea typeface="+mn-ea"/>
                <a:cs typeface="+mn-cs"/>
              </a:rPr>
              <a:t>Stars</a:t>
            </a:r>
            <a:r>
              <a:rPr lang="en-US" sz="1000" dirty="0">
                <a:latin typeface="Montserrat" pitchFamily="2" charset="77"/>
              </a:rPr>
              <a:t> </a:t>
            </a:r>
            <a:endParaRPr lang="en-US" sz="1000" b="1" i="0" dirty="0">
              <a:solidFill>
                <a:schemeClr val="accent1"/>
              </a:solidFill>
              <a:latin typeface="Montserrat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4DA1F094-0849-1C48-9042-398F0722312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29110" y="2529667"/>
            <a:ext cx="2342557" cy="43403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tIns="0" bIns="0">
            <a:sp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Arial" panose="020B0604020202020204" pitchFamily="34" charset="0"/>
              <a:buNone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Your Text Here</a:t>
            </a:r>
          </a:p>
          <a:p>
            <a:pPr lvl="0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32E8AA-49C1-C947-A1A5-0E017E7B8D9A}"/>
              </a:ext>
            </a:extLst>
          </p:cNvPr>
          <p:cNvSpPr txBox="1"/>
          <p:nvPr userDrawn="1"/>
        </p:nvSpPr>
        <p:spPr>
          <a:xfrm>
            <a:off x="4424322" y="2270044"/>
            <a:ext cx="141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chemeClr val="accent2"/>
                </a:solidFill>
                <a:effectLst/>
                <a:latin typeface="Montserrat" pitchFamily="2" charset="77"/>
                <a:ea typeface="+mn-ea"/>
                <a:cs typeface="+mn-cs"/>
              </a:rPr>
              <a:t>Question Mark</a:t>
            </a:r>
            <a:endParaRPr lang="en-EG" sz="1000" dirty="0">
              <a:solidFill>
                <a:schemeClr val="accent2"/>
              </a:solidFill>
              <a:effectLst/>
              <a:latin typeface="Montserrat" pitchFamily="2" charset="77"/>
            </a:endParaRPr>
          </a:p>
        </p:txBody>
      </p:sp>
      <p:sp>
        <p:nvSpPr>
          <p:cNvPr id="73" name="Text Placeholder 11">
            <a:extLst>
              <a:ext uri="{FF2B5EF4-FFF2-40B4-BE49-F238E27FC236}">
                <a16:creationId xmlns:a16="http://schemas.microsoft.com/office/drawing/2014/main" id="{45F1903A-18BF-7D42-90B7-AA4D98215A2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87242" y="2529667"/>
            <a:ext cx="2342557" cy="43403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tIns="0" bIns="0">
            <a:sp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Arial" panose="020B0604020202020204" pitchFamily="34" charset="0"/>
              <a:buNone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Your Text Here</a:t>
            </a:r>
          </a:p>
          <a:p>
            <a:pPr lvl="0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5BAE12-C598-E64F-9012-6152A465C73E}"/>
              </a:ext>
            </a:extLst>
          </p:cNvPr>
          <p:cNvSpPr txBox="1"/>
          <p:nvPr userDrawn="1"/>
        </p:nvSpPr>
        <p:spPr>
          <a:xfrm>
            <a:off x="1366190" y="4465892"/>
            <a:ext cx="100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chemeClr val="accent3"/>
                </a:solidFill>
                <a:effectLst/>
                <a:latin typeface="Montserrat" pitchFamily="2" charset="77"/>
                <a:ea typeface="+mn-ea"/>
                <a:cs typeface="+mn-cs"/>
              </a:rPr>
              <a:t>Cash Cows</a:t>
            </a:r>
            <a:endParaRPr lang="en-EG" sz="1000" dirty="0">
              <a:solidFill>
                <a:schemeClr val="accent3"/>
              </a:solidFill>
              <a:effectLst/>
              <a:latin typeface="Montserrat" pitchFamily="2" charset="77"/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DFA35EB-DA23-B641-AF0A-EE8A901E155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329110" y="4725515"/>
            <a:ext cx="2342557" cy="43403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tIns="0" bIns="0">
            <a:sp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Arial" panose="020B0604020202020204" pitchFamily="34" charset="0"/>
              <a:buNone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Your Text Here</a:t>
            </a:r>
          </a:p>
          <a:p>
            <a:pPr lvl="0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FB6CB3-D595-954C-8C27-52C6E1DB3318}"/>
              </a:ext>
            </a:extLst>
          </p:cNvPr>
          <p:cNvSpPr txBox="1"/>
          <p:nvPr userDrawn="1"/>
        </p:nvSpPr>
        <p:spPr>
          <a:xfrm>
            <a:off x="4441257" y="4465892"/>
            <a:ext cx="100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accent4"/>
                </a:solidFill>
                <a:effectLst/>
                <a:latin typeface="Montserrat" pitchFamily="2" charset="77"/>
                <a:ea typeface="+mn-ea"/>
                <a:cs typeface="+mn-cs"/>
              </a:rPr>
              <a:t>Dogs</a:t>
            </a:r>
            <a:r>
              <a:rPr lang="en-US" sz="1000" dirty="0">
                <a:solidFill>
                  <a:schemeClr val="accent4"/>
                </a:solidFill>
                <a:latin typeface="Montserrat" pitchFamily="2" charset="77"/>
              </a:rPr>
              <a:t> </a:t>
            </a:r>
            <a:endParaRPr lang="en-US" sz="1000" b="1" i="0" dirty="0">
              <a:solidFill>
                <a:schemeClr val="accent4"/>
              </a:solidFill>
              <a:latin typeface="Montserrat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4E31DBAF-D315-8041-AD51-28AD45FFCE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04177" y="4725515"/>
            <a:ext cx="2342557" cy="43403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tIns="0" bIns="0">
            <a:spAutoFit/>
          </a:bodyPr>
          <a:lstStyle>
            <a:lvl1pPr marL="36000" indent="0" algn="l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88000"/>
              <a:buFont typeface="Arial" panose="020B0604020202020204" pitchFamily="34" charset="0"/>
              <a:buNone/>
              <a:defRPr sz="1400" b="0" i="0" baseline="30000">
                <a:solidFill>
                  <a:schemeClr val="tx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320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None/>
              <a:defRPr lang="en-US" sz="12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Your Text Here</a:t>
            </a:r>
          </a:p>
          <a:p>
            <a:pPr lvl="0"/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40BC80B-C716-5E4D-A59A-87D532F3EC3F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7301705" y="1489742"/>
            <a:ext cx="4447383" cy="4502752"/>
          </a:xfrm>
        </p:spPr>
        <p:txBody>
          <a:bodyPr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9642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6" grpId="0" animBg="1"/>
      <p:bldP spid="67" grpId="0" animBg="1"/>
      <p:bldP spid="68" grpId="0" animBg="1"/>
      <p:bldP spid="90" grpId="0" animBg="1"/>
      <p:bldP spid="70" grpId="0"/>
      <p:bldP spid="71" grpId="0" build="p">
        <p:tmplLst>
          <p:tmpl lvl="1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/>
      <p:bldP spid="73" grpId="0" build="p">
        <p:tmplLst>
          <p:tmpl lvl="1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/>
      <p:bldP spid="75" grpId="0" build="p">
        <p:tmplLst>
          <p:tmpl lvl="1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93">
          <p15:clr>
            <a:srgbClr val="FBAE40"/>
          </p15:clr>
        </p15:guide>
        <p15:guide id="17" pos="3840">
          <p15:clr>
            <a:srgbClr val="FBAE40"/>
          </p15:clr>
        </p15:guide>
        <p15:guide id="18" pos="7401">
          <p15:clr>
            <a:srgbClr val="FBAE40"/>
          </p15:clr>
        </p15:guide>
        <p15:guide id="20" orient="horz" pos="935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5C324-D7EE-D8D1-55FA-751E0895F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0420" y="2225754"/>
            <a:ext cx="3791160" cy="3791160"/>
          </a:xfrm>
          <a:custGeom>
            <a:avLst/>
            <a:gdLst>
              <a:gd name="connsiteX0" fmla="*/ 1895581 w 3791160"/>
              <a:gd name="connsiteY0" fmla="*/ 0 h 3791160"/>
              <a:gd name="connsiteX1" fmla="*/ 2245700 w 3791160"/>
              <a:gd name="connsiteY1" fmla="*/ 145024 h 3791160"/>
              <a:gd name="connsiteX2" fmla="*/ 3646137 w 3791160"/>
              <a:gd name="connsiteY2" fmla="*/ 1545461 h 3791160"/>
              <a:gd name="connsiteX3" fmla="*/ 3646137 w 3791160"/>
              <a:gd name="connsiteY3" fmla="*/ 2245700 h 3791160"/>
              <a:gd name="connsiteX4" fmla="*/ 2245701 w 3791160"/>
              <a:gd name="connsiteY4" fmla="*/ 3646137 h 3791160"/>
              <a:gd name="connsiteX5" fmla="*/ 1545461 w 3791160"/>
              <a:gd name="connsiteY5" fmla="*/ 3646137 h 3791160"/>
              <a:gd name="connsiteX6" fmla="*/ 145024 w 3791160"/>
              <a:gd name="connsiteY6" fmla="*/ 2245700 h 3791160"/>
              <a:gd name="connsiteX7" fmla="*/ 145024 w 3791160"/>
              <a:gd name="connsiteY7" fmla="*/ 1545460 h 3791160"/>
              <a:gd name="connsiteX8" fmla="*/ 1545461 w 3791160"/>
              <a:gd name="connsiteY8" fmla="*/ 145024 h 3791160"/>
              <a:gd name="connsiteX9" fmla="*/ 1895581 w 3791160"/>
              <a:gd name="connsiteY9" fmla="*/ 0 h 37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1160" h="3791160">
                <a:moveTo>
                  <a:pt x="1895581" y="0"/>
                </a:moveTo>
                <a:cubicBezTo>
                  <a:pt x="2022299" y="0"/>
                  <a:pt x="2149018" y="48341"/>
                  <a:pt x="2245700" y="145024"/>
                </a:cubicBezTo>
                <a:lnTo>
                  <a:pt x="3646137" y="1545461"/>
                </a:lnTo>
                <a:cubicBezTo>
                  <a:pt x="3839502" y="1738826"/>
                  <a:pt x="3839502" y="2052335"/>
                  <a:pt x="3646137" y="2245700"/>
                </a:cubicBezTo>
                <a:lnTo>
                  <a:pt x="2245701" y="3646137"/>
                </a:lnTo>
                <a:cubicBezTo>
                  <a:pt x="2052335" y="3839502"/>
                  <a:pt x="1738827" y="3839502"/>
                  <a:pt x="1545461" y="3646137"/>
                </a:cubicBezTo>
                <a:lnTo>
                  <a:pt x="145024" y="2245700"/>
                </a:lnTo>
                <a:cubicBezTo>
                  <a:pt x="-48341" y="2052334"/>
                  <a:pt x="-48341" y="1738826"/>
                  <a:pt x="145024" y="1545460"/>
                </a:cubicBezTo>
                <a:lnTo>
                  <a:pt x="1545461" y="145024"/>
                </a:lnTo>
                <a:cubicBezTo>
                  <a:pt x="1642144" y="48341"/>
                  <a:pt x="1768862" y="0"/>
                  <a:pt x="1895581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81610" dist="503891" dir="5400000" algn="l" rotWithShape="0">
              <a:prstClr val="black">
                <a:alpha val="1802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EG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GB" dirty="0"/>
              <a:t> </a:t>
            </a:r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7905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A34CD22-E63D-C7FC-72B5-6C8B5A4C8C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59375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301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FC4DC9-2BBE-EB49-8C32-7313518D3E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263" y="4328897"/>
            <a:ext cx="2892494" cy="1932385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AB4B3BD-7D66-F74C-B3BC-DDE1BC10B3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1306" y="4328897"/>
            <a:ext cx="2892494" cy="1932385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069C3-BF2F-354E-B3D8-AD3B884D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706-C863-C746-9DC5-C97942F11471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98DD-143E-9740-9FF2-57818CB8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9E33F-B65A-544A-B485-47F2227C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3C8-884E-7549-9694-E08F1EB9FCC1}" type="slidenum">
              <a:rPr lang="en-EG" smtClean="0"/>
              <a:t>‹#›</a:t>
            </a:fld>
            <a:endParaRPr lang="en-EG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AA3710-2DF0-6D49-83C0-B795103BF6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1265" y="746585"/>
            <a:ext cx="6428856" cy="3131254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3DB2EC-119C-B3C4-1785-73FD43AA44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614988" cy="6858000"/>
          </a:xfrm>
          <a:prstGeom prst="rect">
            <a:avLst/>
          </a:prstGeom>
        </p:spPr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495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0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0" grpId="0"/>
          <p:bldP spid="8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3350-1A52-76B8-CBA4-1519F7A6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7058-B3B1-79EB-4935-20464C50A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DACD-5E04-9651-7EF6-F425E837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B75BD-BBE0-F75B-6202-B54838E3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2B6B-04B1-298A-6A11-F5E3C752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CE90C-F599-C482-CCAF-9FDF4F70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9970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A6FBB-2BC3-F04D-BAE5-E27DEA9E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CD57-7010-484E-8BA6-ECD1183C46BD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41655-79DA-C243-B4DC-A403CAAE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1B5D9F-9BEA-8D4C-B341-F35BA500DF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8813" y="1794294"/>
            <a:ext cx="5359552" cy="2714540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937F6B-FC80-E24A-92A1-D72960BC5E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3635" y="1794294"/>
            <a:ext cx="5359553" cy="2714540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A6A21D3-23E2-D542-84F3-98057B74A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813" y="4662699"/>
            <a:ext cx="1562792" cy="1587925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0FDB88A-E8A9-7240-A2DE-312663E9E0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7800" y="4662699"/>
            <a:ext cx="3231847" cy="1587925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5C9BD11-1E18-E642-8EE0-090CB50251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73255" y="4662699"/>
            <a:ext cx="1952891" cy="1587925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531079F-8B4F-F947-8576-12D6E6F657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61297" y="4662699"/>
            <a:ext cx="1952891" cy="1587925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AAE1DFF-3B95-EB43-97B3-85543E23FD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65840" y="4662699"/>
            <a:ext cx="1559854" cy="1587925"/>
          </a:xfrm>
          <a:prstGeom prst="round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E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7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202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214">
            <a:extLst>
              <a:ext uri="{FF2B5EF4-FFF2-40B4-BE49-F238E27FC236}">
                <a16:creationId xmlns:a16="http://schemas.microsoft.com/office/drawing/2014/main" id="{F8377081-0141-8747-9809-2D4285C55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792" y="744400"/>
            <a:ext cx="3607045" cy="2624983"/>
          </a:xfrm>
          <a:custGeom>
            <a:avLst/>
            <a:gdLst>
              <a:gd name="connsiteX0" fmla="*/ 286359 w 3607045"/>
              <a:gd name="connsiteY0" fmla="*/ 0 h 2624983"/>
              <a:gd name="connsiteX1" fmla="*/ 3320686 w 3607045"/>
              <a:gd name="connsiteY1" fmla="*/ 0 h 2624983"/>
              <a:gd name="connsiteX2" fmla="*/ 3607045 w 3607045"/>
              <a:gd name="connsiteY2" fmla="*/ 286359 h 2624983"/>
              <a:gd name="connsiteX3" fmla="*/ 3607045 w 3607045"/>
              <a:gd name="connsiteY3" fmla="*/ 2338624 h 2624983"/>
              <a:gd name="connsiteX4" fmla="*/ 3320686 w 3607045"/>
              <a:gd name="connsiteY4" fmla="*/ 2624983 h 2624983"/>
              <a:gd name="connsiteX5" fmla="*/ 286359 w 3607045"/>
              <a:gd name="connsiteY5" fmla="*/ 2624983 h 2624983"/>
              <a:gd name="connsiteX6" fmla="*/ 0 w 3607045"/>
              <a:gd name="connsiteY6" fmla="*/ 2338624 h 2624983"/>
              <a:gd name="connsiteX7" fmla="*/ 0 w 3607045"/>
              <a:gd name="connsiteY7" fmla="*/ 286359 h 2624983"/>
              <a:gd name="connsiteX8" fmla="*/ 286359 w 3607045"/>
              <a:gd name="connsiteY8" fmla="*/ 0 h 26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045" h="2624983">
                <a:moveTo>
                  <a:pt x="286359" y="0"/>
                </a:moveTo>
                <a:lnTo>
                  <a:pt x="3320686" y="0"/>
                </a:lnTo>
                <a:cubicBezTo>
                  <a:pt x="3478838" y="0"/>
                  <a:pt x="3607045" y="128207"/>
                  <a:pt x="3607045" y="286359"/>
                </a:cubicBezTo>
                <a:lnTo>
                  <a:pt x="3607045" y="2338624"/>
                </a:lnTo>
                <a:cubicBezTo>
                  <a:pt x="3607045" y="2496776"/>
                  <a:pt x="3478838" y="2624983"/>
                  <a:pt x="3320686" y="2624983"/>
                </a:cubicBezTo>
                <a:lnTo>
                  <a:pt x="286359" y="2624983"/>
                </a:lnTo>
                <a:cubicBezTo>
                  <a:pt x="128207" y="2624983"/>
                  <a:pt x="0" y="2496776"/>
                  <a:pt x="0" y="2338624"/>
                </a:cubicBezTo>
                <a:lnTo>
                  <a:pt x="0" y="286359"/>
                </a:lnTo>
                <a:cubicBezTo>
                  <a:pt x="0" y="128207"/>
                  <a:pt x="128207" y="0"/>
                  <a:pt x="2863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14" name="Picture Placeholder 213">
            <a:extLst>
              <a:ext uri="{FF2B5EF4-FFF2-40B4-BE49-F238E27FC236}">
                <a16:creationId xmlns:a16="http://schemas.microsoft.com/office/drawing/2014/main" id="{051D4150-F5DC-2749-8EA5-8AA8CF40F4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9283" y="3491134"/>
            <a:ext cx="3607045" cy="2624983"/>
          </a:xfrm>
          <a:custGeom>
            <a:avLst/>
            <a:gdLst>
              <a:gd name="connsiteX0" fmla="*/ 286359 w 3607045"/>
              <a:gd name="connsiteY0" fmla="*/ 0 h 2624983"/>
              <a:gd name="connsiteX1" fmla="*/ 3320686 w 3607045"/>
              <a:gd name="connsiteY1" fmla="*/ 0 h 2624983"/>
              <a:gd name="connsiteX2" fmla="*/ 3607045 w 3607045"/>
              <a:gd name="connsiteY2" fmla="*/ 286359 h 2624983"/>
              <a:gd name="connsiteX3" fmla="*/ 3607045 w 3607045"/>
              <a:gd name="connsiteY3" fmla="*/ 2338624 h 2624983"/>
              <a:gd name="connsiteX4" fmla="*/ 3320686 w 3607045"/>
              <a:gd name="connsiteY4" fmla="*/ 2624983 h 2624983"/>
              <a:gd name="connsiteX5" fmla="*/ 286359 w 3607045"/>
              <a:gd name="connsiteY5" fmla="*/ 2624983 h 2624983"/>
              <a:gd name="connsiteX6" fmla="*/ 0 w 3607045"/>
              <a:gd name="connsiteY6" fmla="*/ 2338624 h 2624983"/>
              <a:gd name="connsiteX7" fmla="*/ 0 w 3607045"/>
              <a:gd name="connsiteY7" fmla="*/ 286359 h 2624983"/>
              <a:gd name="connsiteX8" fmla="*/ 286359 w 3607045"/>
              <a:gd name="connsiteY8" fmla="*/ 0 h 26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045" h="2624983">
                <a:moveTo>
                  <a:pt x="286359" y="0"/>
                </a:moveTo>
                <a:lnTo>
                  <a:pt x="3320686" y="0"/>
                </a:lnTo>
                <a:cubicBezTo>
                  <a:pt x="3478838" y="0"/>
                  <a:pt x="3607045" y="128207"/>
                  <a:pt x="3607045" y="286359"/>
                </a:cubicBezTo>
                <a:lnTo>
                  <a:pt x="3607045" y="2338624"/>
                </a:lnTo>
                <a:cubicBezTo>
                  <a:pt x="3607045" y="2496776"/>
                  <a:pt x="3478838" y="2624983"/>
                  <a:pt x="3320686" y="2624983"/>
                </a:cubicBezTo>
                <a:lnTo>
                  <a:pt x="286359" y="2624983"/>
                </a:lnTo>
                <a:cubicBezTo>
                  <a:pt x="128207" y="2624983"/>
                  <a:pt x="0" y="2496776"/>
                  <a:pt x="0" y="2338624"/>
                </a:cubicBezTo>
                <a:lnTo>
                  <a:pt x="0" y="286359"/>
                </a:lnTo>
                <a:cubicBezTo>
                  <a:pt x="0" y="128207"/>
                  <a:pt x="128207" y="0"/>
                  <a:pt x="2863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13" name="Picture Placeholder 212">
            <a:extLst>
              <a:ext uri="{FF2B5EF4-FFF2-40B4-BE49-F238E27FC236}">
                <a16:creationId xmlns:a16="http://schemas.microsoft.com/office/drawing/2014/main" id="{1E876774-70EC-004B-8DF4-2FC54529DF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0774" y="3491134"/>
            <a:ext cx="3607045" cy="2624983"/>
          </a:xfrm>
          <a:custGeom>
            <a:avLst/>
            <a:gdLst>
              <a:gd name="connsiteX0" fmla="*/ 286359 w 3607045"/>
              <a:gd name="connsiteY0" fmla="*/ 0 h 2624983"/>
              <a:gd name="connsiteX1" fmla="*/ 3320686 w 3607045"/>
              <a:gd name="connsiteY1" fmla="*/ 0 h 2624983"/>
              <a:gd name="connsiteX2" fmla="*/ 3607045 w 3607045"/>
              <a:gd name="connsiteY2" fmla="*/ 286359 h 2624983"/>
              <a:gd name="connsiteX3" fmla="*/ 3607045 w 3607045"/>
              <a:gd name="connsiteY3" fmla="*/ 2338624 h 2624983"/>
              <a:gd name="connsiteX4" fmla="*/ 3320686 w 3607045"/>
              <a:gd name="connsiteY4" fmla="*/ 2624983 h 2624983"/>
              <a:gd name="connsiteX5" fmla="*/ 286359 w 3607045"/>
              <a:gd name="connsiteY5" fmla="*/ 2624983 h 2624983"/>
              <a:gd name="connsiteX6" fmla="*/ 0 w 3607045"/>
              <a:gd name="connsiteY6" fmla="*/ 2338624 h 2624983"/>
              <a:gd name="connsiteX7" fmla="*/ 0 w 3607045"/>
              <a:gd name="connsiteY7" fmla="*/ 286359 h 2624983"/>
              <a:gd name="connsiteX8" fmla="*/ 286359 w 3607045"/>
              <a:gd name="connsiteY8" fmla="*/ 0 h 26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045" h="2624983">
                <a:moveTo>
                  <a:pt x="286359" y="0"/>
                </a:moveTo>
                <a:lnTo>
                  <a:pt x="3320686" y="0"/>
                </a:lnTo>
                <a:cubicBezTo>
                  <a:pt x="3478838" y="0"/>
                  <a:pt x="3607045" y="128207"/>
                  <a:pt x="3607045" y="286359"/>
                </a:cubicBezTo>
                <a:lnTo>
                  <a:pt x="3607045" y="2338624"/>
                </a:lnTo>
                <a:cubicBezTo>
                  <a:pt x="3607045" y="2496776"/>
                  <a:pt x="3478838" y="2624983"/>
                  <a:pt x="3320686" y="2624983"/>
                </a:cubicBezTo>
                <a:lnTo>
                  <a:pt x="286359" y="2624983"/>
                </a:lnTo>
                <a:cubicBezTo>
                  <a:pt x="128207" y="2624983"/>
                  <a:pt x="0" y="2496776"/>
                  <a:pt x="0" y="2338624"/>
                </a:cubicBezTo>
                <a:lnTo>
                  <a:pt x="0" y="286359"/>
                </a:lnTo>
                <a:cubicBezTo>
                  <a:pt x="0" y="128207"/>
                  <a:pt x="128207" y="0"/>
                  <a:pt x="2863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17" name="Picture Placeholder 216">
            <a:extLst>
              <a:ext uri="{FF2B5EF4-FFF2-40B4-BE49-F238E27FC236}">
                <a16:creationId xmlns:a16="http://schemas.microsoft.com/office/drawing/2014/main" id="{4DAEA7A5-69FA-0F40-94E7-F28FDBC5F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8" y="3491134"/>
            <a:ext cx="3607045" cy="2624983"/>
          </a:xfrm>
          <a:custGeom>
            <a:avLst/>
            <a:gdLst>
              <a:gd name="connsiteX0" fmla="*/ 261160 w 3607045"/>
              <a:gd name="connsiteY0" fmla="*/ 0 h 2624983"/>
              <a:gd name="connsiteX1" fmla="*/ 3345885 w 3607045"/>
              <a:gd name="connsiteY1" fmla="*/ 0 h 2624983"/>
              <a:gd name="connsiteX2" fmla="*/ 3607045 w 3607045"/>
              <a:gd name="connsiteY2" fmla="*/ 261160 h 2624983"/>
              <a:gd name="connsiteX3" fmla="*/ 3607045 w 3607045"/>
              <a:gd name="connsiteY3" fmla="*/ 2363823 h 2624983"/>
              <a:gd name="connsiteX4" fmla="*/ 3345885 w 3607045"/>
              <a:gd name="connsiteY4" fmla="*/ 2624983 h 2624983"/>
              <a:gd name="connsiteX5" fmla="*/ 261160 w 3607045"/>
              <a:gd name="connsiteY5" fmla="*/ 2624983 h 2624983"/>
              <a:gd name="connsiteX6" fmla="*/ 0 w 3607045"/>
              <a:gd name="connsiteY6" fmla="*/ 2363823 h 2624983"/>
              <a:gd name="connsiteX7" fmla="*/ 0 w 3607045"/>
              <a:gd name="connsiteY7" fmla="*/ 261160 h 2624983"/>
              <a:gd name="connsiteX8" fmla="*/ 261160 w 3607045"/>
              <a:gd name="connsiteY8" fmla="*/ 0 h 26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045" h="2624983">
                <a:moveTo>
                  <a:pt x="261160" y="0"/>
                </a:moveTo>
                <a:lnTo>
                  <a:pt x="3345885" y="0"/>
                </a:lnTo>
                <a:cubicBezTo>
                  <a:pt x="3490120" y="0"/>
                  <a:pt x="3607045" y="116925"/>
                  <a:pt x="3607045" y="261160"/>
                </a:cubicBezTo>
                <a:lnTo>
                  <a:pt x="3607045" y="2363823"/>
                </a:lnTo>
                <a:cubicBezTo>
                  <a:pt x="3607045" y="2508058"/>
                  <a:pt x="3490120" y="2624983"/>
                  <a:pt x="3345885" y="2624983"/>
                </a:cubicBezTo>
                <a:lnTo>
                  <a:pt x="261160" y="2624983"/>
                </a:lnTo>
                <a:cubicBezTo>
                  <a:pt x="116925" y="2624983"/>
                  <a:pt x="0" y="2508058"/>
                  <a:pt x="0" y="2363823"/>
                </a:cubicBezTo>
                <a:lnTo>
                  <a:pt x="0" y="261160"/>
                </a:lnTo>
                <a:cubicBezTo>
                  <a:pt x="0" y="116925"/>
                  <a:pt x="116925" y="0"/>
                  <a:pt x="2611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5358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4" grpId="0"/>
      <p:bldP spid="213" grpId="0"/>
      <p:bldP spid="2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C19AC8-27E9-AD4D-A372-D51F9C18CB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5760" y="1045029"/>
            <a:ext cx="2381282" cy="5128942"/>
          </a:xfrm>
          <a:custGeom>
            <a:avLst/>
            <a:gdLst>
              <a:gd name="connsiteX0" fmla="*/ 931259 w 2381282"/>
              <a:gd name="connsiteY0" fmla="*/ 53520 h 5128942"/>
              <a:gd name="connsiteX1" fmla="*/ 842031 w 2381282"/>
              <a:gd name="connsiteY1" fmla="*/ 112664 h 5128942"/>
              <a:gd name="connsiteX2" fmla="*/ 834421 w 2381282"/>
              <a:gd name="connsiteY2" fmla="*/ 150358 h 5128942"/>
              <a:gd name="connsiteX3" fmla="*/ 842031 w 2381282"/>
              <a:gd name="connsiteY3" fmla="*/ 188051 h 5128942"/>
              <a:gd name="connsiteX4" fmla="*/ 931259 w 2381282"/>
              <a:gd name="connsiteY4" fmla="*/ 247195 h 5128942"/>
              <a:gd name="connsiteX5" fmla="*/ 1436083 w 2381282"/>
              <a:gd name="connsiteY5" fmla="*/ 247196 h 5128942"/>
              <a:gd name="connsiteX6" fmla="*/ 1532921 w 2381282"/>
              <a:gd name="connsiteY6" fmla="*/ 150358 h 5128942"/>
              <a:gd name="connsiteX7" fmla="*/ 1532922 w 2381282"/>
              <a:gd name="connsiteY7" fmla="*/ 150358 h 5128942"/>
              <a:gd name="connsiteX8" fmla="*/ 1436084 w 2381282"/>
              <a:gd name="connsiteY8" fmla="*/ 53520 h 5128942"/>
              <a:gd name="connsiteX9" fmla="*/ 296255 w 2381282"/>
              <a:gd name="connsiteY9" fmla="*/ 0 h 5128942"/>
              <a:gd name="connsiteX10" fmla="*/ 2085027 w 2381282"/>
              <a:gd name="connsiteY10" fmla="*/ 0 h 5128942"/>
              <a:gd name="connsiteX11" fmla="*/ 2381282 w 2381282"/>
              <a:gd name="connsiteY11" fmla="*/ 296255 h 5128942"/>
              <a:gd name="connsiteX12" fmla="*/ 2381282 w 2381282"/>
              <a:gd name="connsiteY12" fmla="*/ 4832687 h 5128942"/>
              <a:gd name="connsiteX13" fmla="*/ 2085027 w 2381282"/>
              <a:gd name="connsiteY13" fmla="*/ 5128942 h 5128942"/>
              <a:gd name="connsiteX14" fmla="*/ 296255 w 2381282"/>
              <a:gd name="connsiteY14" fmla="*/ 5128942 h 5128942"/>
              <a:gd name="connsiteX15" fmla="*/ 0 w 2381282"/>
              <a:gd name="connsiteY15" fmla="*/ 4832687 h 5128942"/>
              <a:gd name="connsiteX16" fmla="*/ 0 w 2381282"/>
              <a:gd name="connsiteY16" fmla="*/ 296255 h 5128942"/>
              <a:gd name="connsiteX17" fmla="*/ 296255 w 2381282"/>
              <a:gd name="connsiteY17" fmla="*/ 0 h 512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1282" h="5128942">
                <a:moveTo>
                  <a:pt x="931259" y="53520"/>
                </a:moveTo>
                <a:cubicBezTo>
                  <a:pt x="891148" y="53520"/>
                  <a:pt x="856732" y="77908"/>
                  <a:pt x="842031" y="112664"/>
                </a:cubicBezTo>
                <a:lnTo>
                  <a:pt x="834421" y="150358"/>
                </a:lnTo>
                <a:lnTo>
                  <a:pt x="842031" y="188051"/>
                </a:lnTo>
                <a:cubicBezTo>
                  <a:pt x="856732" y="222807"/>
                  <a:pt x="891148" y="247195"/>
                  <a:pt x="931259" y="247195"/>
                </a:cubicBezTo>
                <a:lnTo>
                  <a:pt x="1436083" y="247196"/>
                </a:lnTo>
                <a:cubicBezTo>
                  <a:pt x="1489565" y="247196"/>
                  <a:pt x="1532921" y="203840"/>
                  <a:pt x="1532921" y="150358"/>
                </a:cubicBezTo>
                <a:lnTo>
                  <a:pt x="1532922" y="150358"/>
                </a:lnTo>
                <a:cubicBezTo>
                  <a:pt x="1532922" y="96876"/>
                  <a:pt x="1489566" y="53520"/>
                  <a:pt x="1436084" y="53520"/>
                </a:cubicBezTo>
                <a:close/>
                <a:moveTo>
                  <a:pt x="296255" y="0"/>
                </a:moveTo>
                <a:lnTo>
                  <a:pt x="2085027" y="0"/>
                </a:lnTo>
                <a:cubicBezTo>
                  <a:pt x="2248644" y="0"/>
                  <a:pt x="2381282" y="132638"/>
                  <a:pt x="2381282" y="296255"/>
                </a:cubicBezTo>
                <a:lnTo>
                  <a:pt x="2381282" y="4832687"/>
                </a:lnTo>
                <a:cubicBezTo>
                  <a:pt x="2381282" y="4996304"/>
                  <a:pt x="2248644" y="5128942"/>
                  <a:pt x="2085027" y="5128942"/>
                </a:cubicBezTo>
                <a:lnTo>
                  <a:pt x="296255" y="5128942"/>
                </a:lnTo>
                <a:cubicBezTo>
                  <a:pt x="132638" y="5128942"/>
                  <a:pt x="0" y="4996304"/>
                  <a:pt x="0" y="4832687"/>
                </a:cubicBezTo>
                <a:lnTo>
                  <a:pt x="0" y="296255"/>
                </a:lnTo>
                <a:cubicBezTo>
                  <a:pt x="0" y="132638"/>
                  <a:pt x="132638" y="0"/>
                  <a:pt x="296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KR" dirty="0"/>
              <a:t>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529BAE-A585-444E-8539-E9AB1B1D5B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3851" y="1045027"/>
            <a:ext cx="2384425" cy="5177972"/>
          </a:xfrm>
          <a:custGeom>
            <a:avLst/>
            <a:gdLst>
              <a:gd name="connsiteX0" fmla="*/ 1197198 w 2384425"/>
              <a:gd name="connsiteY0" fmla="*/ 36833 h 5177972"/>
              <a:gd name="connsiteX1" fmla="*/ 1144799 w 2384425"/>
              <a:gd name="connsiteY1" fmla="*/ 89232 h 5177972"/>
              <a:gd name="connsiteX2" fmla="*/ 1197198 w 2384425"/>
              <a:gd name="connsiteY2" fmla="*/ 141631 h 5177972"/>
              <a:gd name="connsiteX3" fmla="*/ 1249597 w 2384425"/>
              <a:gd name="connsiteY3" fmla="*/ 89232 h 5177972"/>
              <a:gd name="connsiteX4" fmla="*/ 1197198 w 2384425"/>
              <a:gd name="connsiteY4" fmla="*/ 36833 h 5177972"/>
              <a:gd name="connsiteX5" fmla="*/ 191040 w 2384425"/>
              <a:gd name="connsiteY5" fmla="*/ 0 h 5177972"/>
              <a:gd name="connsiteX6" fmla="*/ 2193385 w 2384425"/>
              <a:gd name="connsiteY6" fmla="*/ 0 h 5177972"/>
              <a:gd name="connsiteX7" fmla="*/ 2384425 w 2384425"/>
              <a:gd name="connsiteY7" fmla="*/ 191040 h 5177972"/>
              <a:gd name="connsiteX8" fmla="*/ 2384425 w 2384425"/>
              <a:gd name="connsiteY8" fmla="*/ 4986932 h 5177972"/>
              <a:gd name="connsiteX9" fmla="*/ 2193385 w 2384425"/>
              <a:gd name="connsiteY9" fmla="*/ 5177972 h 5177972"/>
              <a:gd name="connsiteX10" fmla="*/ 191040 w 2384425"/>
              <a:gd name="connsiteY10" fmla="*/ 5177972 h 5177972"/>
              <a:gd name="connsiteX11" fmla="*/ 0 w 2384425"/>
              <a:gd name="connsiteY11" fmla="*/ 4986932 h 5177972"/>
              <a:gd name="connsiteX12" fmla="*/ 0 w 2384425"/>
              <a:gd name="connsiteY12" fmla="*/ 191040 h 5177972"/>
              <a:gd name="connsiteX13" fmla="*/ 191040 w 2384425"/>
              <a:gd name="connsiteY13" fmla="*/ 0 h 51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4425" h="5177972">
                <a:moveTo>
                  <a:pt x="1197198" y="36833"/>
                </a:moveTo>
                <a:cubicBezTo>
                  <a:pt x="1168259" y="36833"/>
                  <a:pt x="1144799" y="60293"/>
                  <a:pt x="1144799" y="89232"/>
                </a:cubicBezTo>
                <a:cubicBezTo>
                  <a:pt x="1144799" y="118171"/>
                  <a:pt x="1168259" y="141631"/>
                  <a:pt x="1197198" y="141631"/>
                </a:cubicBezTo>
                <a:cubicBezTo>
                  <a:pt x="1226137" y="141631"/>
                  <a:pt x="1249597" y="118171"/>
                  <a:pt x="1249597" y="89232"/>
                </a:cubicBezTo>
                <a:cubicBezTo>
                  <a:pt x="1249597" y="60293"/>
                  <a:pt x="1226137" y="36833"/>
                  <a:pt x="1197198" y="36833"/>
                </a:cubicBezTo>
                <a:close/>
                <a:moveTo>
                  <a:pt x="191040" y="0"/>
                </a:moveTo>
                <a:lnTo>
                  <a:pt x="2193385" y="0"/>
                </a:lnTo>
                <a:cubicBezTo>
                  <a:pt x="2298893" y="0"/>
                  <a:pt x="2384425" y="85532"/>
                  <a:pt x="2384425" y="191040"/>
                </a:cubicBezTo>
                <a:lnTo>
                  <a:pt x="2384425" y="4986932"/>
                </a:lnTo>
                <a:cubicBezTo>
                  <a:pt x="2384425" y="5092440"/>
                  <a:pt x="2298893" y="5177972"/>
                  <a:pt x="2193385" y="5177972"/>
                </a:cubicBezTo>
                <a:lnTo>
                  <a:pt x="191040" y="5177972"/>
                </a:lnTo>
                <a:cubicBezTo>
                  <a:pt x="85532" y="5177972"/>
                  <a:pt x="0" y="5092440"/>
                  <a:pt x="0" y="4986932"/>
                </a:cubicBezTo>
                <a:lnTo>
                  <a:pt x="0" y="191040"/>
                </a:lnTo>
                <a:cubicBezTo>
                  <a:pt x="0" y="85532"/>
                  <a:pt x="85532" y="0"/>
                  <a:pt x="1910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3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1FDA91-D16E-8641-AB31-B1E15A182C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3232" y="1709855"/>
            <a:ext cx="4763707" cy="2805594"/>
          </a:xfrm>
          <a:custGeom>
            <a:avLst/>
            <a:gdLst>
              <a:gd name="connsiteX0" fmla="*/ 264020 w 3709480"/>
              <a:gd name="connsiteY0" fmla="*/ 0 h 2178996"/>
              <a:gd name="connsiteX1" fmla="*/ 3471862 w 3709480"/>
              <a:gd name="connsiteY1" fmla="*/ 0 h 2178996"/>
              <a:gd name="connsiteX2" fmla="*/ 3709480 w 3709480"/>
              <a:gd name="connsiteY2" fmla="*/ 2159067 h 2178996"/>
              <a:gd name="connsiteX3" fmla="*/ 0 w 3709480"/>
              <a:gd name="connsiteY3" fmla="*/ 2178996 h 21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480" h="2178996">
                <a:moveTo>
                  <a:pt x="264020" y="0"/>
                </a:moveTo>
                <a:lnTo>
                  <a:pt x="3471862" y="0"/>
                </a:lnTo>
                <a:lnTo>
                  <a:pt x="3709480" y="2159067"/>
                </a:lnTo>
                <a:lnTo>
                  <a:pt x="0" y="21789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82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13E35-081C-DA14-D64E-727F92AE5A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09344"/>
            <a:ext cx="5164800" cy="3424428"/>
          </a:xfrm>
          <a:custGeom>
            <a:avLst/>
            <a:gdLst>
              <a:gd name="connsiteX0" fmla="*/ 148826 w 5164800"/>
              <a:gd name="connsiteY0" fmla="*/ 0 h 3424428"/>
              <a:gd name="connsiteX1" fmla="*/ 5015974 w 5164800"/>
              <a:gd name="connsiteY1" fmla="*/ 0 h 3424428"/>
              <a:gd name="connsiteX2" fmla="*/ 5164800 w 5164800"/>
              <a:gd name="connsiteY2" fmla="*/ 148826 h 3424428"/>
              <a:gd name="connsiteX3" fmla="*/ 5164800 w 5164800"/>
              <a:gd name="connsiteY3" fmla="*/ 3424428 h 3424428"/>
              <a:gd name="connsiteX4" fmla="*/ 0 w 5164800"/>
              <a:gd name="connsiteY4" fmla="*/ 3424428 h 3424428"/>
              <a:gd name="connsiteX5" fmla="*/ 0 w 5164800"/>
              <a:gd name="connsiteY5" fmla="*/ 148826 h 3424428"/>
              <a:gd name="connsiteX6" fmla="*/ 148826 w 5164800"/>
              <a:gd name="connsiteY6" fmla="*/ 0 h 342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4800" h="3424428">
                <a:moveTo>
                  <a:pt x="148826" y="0"/>
                </a:moveTo>
                <a:lnTo>
                  <a:pt x="5015974" y="0"/>
                </a:lnTo>
                <a:cubicBezTo>
                  <a:pt x="5098168" y="0"/>
                  <a:pt x="5164800" y="66632"/>
                  <a:pt x="5164800" y="148826"/>
                </a:cubicBezTo>
                <a:lnTo>
                  <a:pt x="5164800" y="3424428"/>
                </a:lnTo>
                <a:lnTo>
                  <a:pt x="0" y="3424428"/>
                </a:lnTo>
                <a:lnTo>
                  <a:pt x="0" y="148826"/>
                </a:lnTo>
                <a:cubicBezTo>
                  <a:pt x="0" y="66632"/>
                  <a:pt x="66632" y="0"/>
                  <a:pt x="148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  <a:endParaRPr lang="en-E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950E1-A50C-E84A-A66E-02130BEC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FD7E-B896-7446-A86C-4C9E3D643347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542C3-D3E2-AE47-92E1-D7F1C7C0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0C3B9-EE84-7149-B891-7D0EEE9A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CBD8-FDB7-B346-B40F-78C17413841F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2533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FD5315-685D-9440-9014-A2645D5B81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376" y="1079770"/>
            <a:ext cx="5971385" cy="3365932"/>
          </a:xfrm>
          <a:custGeom>
            <a:avLst/>
            <a:gdLst>
              <a:gd name="connsiteX0" fmla="*/ 2020 w 5971385"/>
              <a:gd name="connsiteY0" fmla="*/ 0 h 3365932"/>
              <a:gd name="connsiteX1" fmla="*/ 5969365 w 5971385"/>
              <a:gd name="connsiteY1" fmla="*/ 0 h 3365932"/>
              <a:gd name="connsiteX2" fmla="*/ 5971385 w 5971385"/>
              <a:gd name="connsiteY2" fmla="*/ 2020 h 3365932"/>
              <a:gd name="connsiteX3" fmla="*/ 5971385 w 5971385"/>
              <a:gd name="connsiteY3" fmla="*/ 3363912 h 3365932"/>
              <a:gd name="connsiteX4" fmla="*/ 5969365 w 5971385"/>
              <a:gd name="connsiteY4" fmla="*/ 3365932 h 3365932"/>
              <a:gd name="connsiteX5" fmla="*/ 2020 w 5971385"/>
              <a:gd name="connsiteY5" fmla="*/ 3365932 h 3365932"/>
              <a:gd name="connsiteX6" fmla="*/ 0 w 5971385"/>
              <a:gd name="connsiteY6" fmla="*/ 3363912 h 3365932"/>
              <a:gd name="connsiteX7" fmla="*/ 0 w 5971385"/>
              <a:gd name="connsiteY7" fmla="*/ 2020 h 3365932"/>
              <a:gd name="connsiteX8" fmla="*/ 2020 w 5971385"/>
              <a:gd name="connsiteY8" fmla="*/ 0 h 336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1385" h="3365932">
                <a:moveTo>
                  <a:pt x="2020" y="0"/>
                </a:moveTo>
                <a:lnTo>
                  <a:pt x="5969365" y="0"/>
                </a:lnTo>
                <a:cubicBezTo>
                  <a:pt x="5970481" y="0"/>
                  <a:pt x="5971385" y="904"/>
                  <a:pt x="5971385" y="2020"/>
                </a:cubicBezTo>
                <a:lnTo>
                  <a:pt x="5971385" y="3363912"/>
                </a:lnTo>
                <a:cubicBezTo>
                  <a:pt x="5971385" y="3365028"/>
                  <a:pt x="5970481" y="3365932"/>
                  <a:pt x="5969365" y="3365932"/>
                </a:cubicBezTo>
                <a:lnTo>
                  <a:pt x="2020" y="3365932"/>
                </a:lnTo>
                <a:cubicBezTo>
                  <a:pt x="904" y="3365932"/>
                  <a:pt x="0" y="3365028"/>
                  <a:pt x="0" y="3363912"/>
                </a:cubicBezTo>
                <a:lnTo>
                  <a:pt x="0" y="2020"/>
                </a:lnTo>
                <a:cubicBezTo>
                  <a:pt x="0" y="904"/>
                  <a:pt x="904" y="0"/>
                  <a:pt x="20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  <a:endParaRPr lang="en-E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CA131-FFDA-3F4C-A442-0282A225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20BF-14B3-564A-ABFC-0188A88B1BC3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7E597-86BD-7042-9619-001840BA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DBF6-A70C-DD4F-8ED5-186B707D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F2AA-43A2-FC42-A3E2-9C92566AAE39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2685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5CD36F-5FBF-2940-B3C6-9031E104F0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2380539"/>
            <a:ext cx="5580062" cy="3226089"/>
          </a:xfrm>
          <a:custGeom>
            <a:avLst/>
            <a:gdLst>
              <a:gd name="connsiteX0" fmla="*/ 0 w 5580062"/>
              <a:gd name="connsiteY0" fmla="*/ 0 h 3226089"/>
              <a:gd name="connsiteX1" fmla="*/ 5580062 w 5580062"/>
              <a:gd name="connsiteY1" fmla="*/ 0 h 3226089"/>
              <a:gd name="connsiteX2" fmla="*/ 5580062 w 5580062"/>
              <a:gd name="connsiteY2" fmla="*/ 3226089 h 3226089"/>
              <a:gd name="connsiteX3" fmla="*/ 0 w 5580062"/>
              <a:gd name="connsiteY3" fmla="*/ 3226089 h 322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0062" h="3226089">
                <a:moveTo>
                  <a:pt x="0" y="0"/>
                </a:moveTo>
                <a:lnTo>
                  <a:pt x="5580062" y="0"/>
                </a:lnTo>
                <a:lnTo>
                  <a:pt x="5580062" y="3226089"/>
                </a:lnTo>
                <a:lnTo>
                  <a:pt x="0" y="3226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  <a:endParaRPr lang="en-E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0D6D1-B3FD-B54F-B4DE-1BD81E05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D073-A566-8148-93E3-3B4E4A9947C6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BEB8A-EF9B-024D-AAE7-79089D93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9F542-1D96-D847-BDD5-D0803F64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5D4-7C57-A347-8AAF-3945EB8B8134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1142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23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7355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C7A9E4-C651-EF49-9733-0C301D2CA2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6939" y="1359877"/>
            <a:ext cx="3387970" cy="4132385"/>
          </a:xfrm>
          <a:custGeom>
            <a:avLst/>
            <a:gdLst>
              <a:gd name="connsiteX0" fmla="*/ 786483 w 3387970"/>
              <a:gd name="connsiteY0" fmla="*/ 0 h 4132385"/>
              <a:gd name="connsiteX1" fmla="*/ 2601487 w 3387970"/>
              <a:gd name="connsiteY1" fmla="*/ 0 h 4132385"/>
              <a:gd name="connsiteX2" fmla="*/ 3387970 w 3387970"/>
              <a:gd name="connsiteY2" fmla="*/ 786483 h 4132385"/>
              <a:gd name="connsiteX3" fmla="*/ 3387970 w 3387970"/>
              <a:gd name="connsiteY3" fmla="*/ 3345902 h 4132385"/>
              <a:gd name="connsiteX4" fmla="*/ 2601487 w 3387970"/>
              <a:gd name="connsiteY4" fmla="*/ 4132385 h 4132385"/>
              <a:gd name="connsiteX5" fmla="*/ 786483 w 3387970"/>
              <a:gd name="connsiteY5" fmla="*/ 4132385 h 4132385"/>
              <a:gd name="connsiteX6" fmla="*/ 0 w 3387970"/>
              <a:gd name="connsiteY6" fmla="*/ 3345902 h 4132385"/>
              <a:gd name="connsiteX7" fmla="*/ 0 w 3387970"/>
              <a:gd name="connsiteY7" fmla="*/ 786483 h 4132385"/>
              <a:gd name="connsiteX8" fmla="*/ 786483 w 3387970"/>
              <a:gd name="connsiteY8" fmla="*/ 0 h 41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970" h="4132385">
                <a:moveTo>
                  <a:pt x="786483" y="0"/>
                </a:moveTo>
                <a:lnTo>
                  <a:pt x="2601487" y="0"/>
                </a:lnTo>
                <a:cubicBezTo>
                  <a:pt x="3035850" y="0"/>
                  <a:pt x="3387970" y="352120"/>
                  <a:pt x="3387970" y="786483"/>
                </a:cubicBezTo>
                <a:lnTo>
                  <a:pt x="3387970" y="3345902"/>
                </a:lnTo>
                <a:cubicBezTo>
                  <a:pt x="3387970" y="3780265"/>
                  <a:pt x="3035850" y="4132385"/>
                  <a:pt x="2601487" y="4132385"/>
                </a:cubicBezTo>
                <a:lnTo>
                  <a:pt x="786483" y="4132385"/>
                </a:lnTo>
                <a:cubicBezTo>
                  <a:pt x="352120" y="4132385"/>
                  <a:pt x="0" y="3780265"/>
                  <a:pt x="0" y="3345902"/>
                </a:cubicBezTo>
                <a:lnTo>
                  <a:pt x="0" y="786483"/>
                </a:lnTo>
                <a:cubicBezTo>
                  <a:pt x="0" y="352120"/>
                  <a:pt x="352120" y="0"/>
                  <a:pt x="786483" y="0"/>
                </a:cubicBezTo>
                <a:close/>
              </a:path>
            </a:pathLst>
          </a:custGeom>
          <a:noFill/>
          <a:ln w="12700">
            <a:solidFill>
              <a:schemeClr val="tx1">
                <a:alpha val="2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>
              <a:defRPr lang="en-EG"/>
            </a:lvl1pPr>
          </a:lstStyle>
          <a:p>
            <a:pPr marL="0" lvl="0" indent="0">
              <a:buNone/>
            </a:pPr>
            <a:r>
              <a:rPr lang="en-GB" dirty="0"/>
              <a:t> </a:t>
            </a:r>
            <a:endParaRPr lang="en-E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466E3-7D4D-9D41-B92B-677532FD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DB82-DDC2-274B-B46C-A06754DA055C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9D2D-76F8-644C-ADAD-EA7545D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448B0-D7C2-B44A-B8E9-7EF759F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A71-73C2-8049-B148-53687B0D5452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485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415D43-AFAC-864E-A47D-B214A6CE7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4734" y="1256893"/>
            <a:ext cx="1587870" cy="4352224"/>
          </a:xfrm>
          <a:custGeom>
            <a:avLst/>
            <a:gdLst>
              <a:gd name="connsiteX0" fmla="*/ 795578 w 1587870"/>
              <a:gd name="connsiteY0" fmla="*/ 44979 h 4352224"/>
              <a:gd name="connsiteX1" fmla="*/ 740178 w 1587870"/>
              <a:gd name="connsiteY1" fmla="*/ 100378 h 4352224"/>
              <a:gd name="connsiteX2" fmla="*/ 795578 w 1587870"/>
              <a:gd name="connsiteY2" fmla="*/ 155778 h 4352224"/>
              <a:gd name="connsiteX3" fmla="*/ 850977 w 1587870"/>
              <a:gd name="connsiteY3" fmla="*/ 100378 h 4352224"/>
              <a:gd name="connsiteX4" fmla="*/ 795578 w 1587870"/>
              <a:gd name="connsiteY4" fmla="*/ 44979 h 4352224"/>
              <a:gd name="connsiteX5" fmla="*/ 108642 w 1587870"/>
              <a:gd name="connsiteY5" fmla="*/ 0 h 4352224"/>
              <a:gd name="connsiteX6" fmla="*/ 1479228 w 1587870"/>
              <a:gd name="connsiteY6" fmla="*/ 0 h 4352224"/>
              <a:gd name="connsiteX7" fmla="*/ 1587870 w 1587870"/>
              <a:gd name="connsiteY7" fmla="*/ 108642 h 4352224"/>
              <a:gd name="connsiteX8" fmla="*/ 1587870 w 1587870"/>
              <a:gd name="connsiteY8" fmla="*/ 4243582 h 4352224"/>
              <a:gd name="connsiteX9" fmla="*/ 1479228 w 1587870"/>
              <a:gd name="connsiteY9" fmla="*/ 4352224 h 4352224"/>
              <a:gd name="connsiteX10" fmla="*/ 108642 w 1587870"/>
              <a:gd name="connsiteY10" fmla="*/ 4352224 h 4352224"/>
              <a:gd name="connsiteX11" fmla="*/ 0 w 1587870"/>
              <a:gd name="connsiteY11" fmla="*/ 4243582 h 4352224"/>
              <a:gd name="connsiteX12" fmla="*/ 0 w 1587870"/>
              <a:gd name="connsiteY12" fmla="*/ 108642 h 4352224"/>
              <a:gd name="connsiteX13" fmla="*/ 108642 w 1587870"/>
              <a:gd name="connsiteY13" fmla="*/ 0 h 43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7870" h="4352224">
                <a:moveTo>
                  <a:pt x="795578" y="44979"/>
                </a:moveTo>
                <a:cubicBezTo>
                  <a:pt x="764982" y="44979"/>
                  <a:pt x="740178" y="69782"/>
                  <a:pt x="740178" y="100378"/>
                </a:cubicBezTo>
                <a:cubicBezTo>
                  <a:pt x="740178" y="130974"/>
                  <a:pt x="764982" y="155778"/>
                  <a:pt x="795578" y="155778"/>
                </a:cubicBezTo>
                <a:cubicBezTo>
                  <a:pt x="826174" y="155778"/>
                  <a:pt x="850977" y="130974"/>
                  <a:pt x="850977" y="100378"/>
                </a:cubicBezTo>
                <a:cubicBezTo>
                  <a:pt x="850977" y="69782"/>
                  <a:pt x="826174" y="44979"/>
                  <a:pt x="795578" y="44979"/>
                </a:cubicBezTo>
                <a:close/>
                <a:moveTo>
                  <a:pt x="108642" y="0"/>
                </a:moveTo>
                <a:lnTo>
                  <a:pt x="1479228" y="0"/>
                </a:lnTo>
                <a:cubicBezTo>
                  <a:pt x="1539229" y="0"/>
                  <a:pt x="1587870" y="48641"/>
                  <a:pt x="1587870" y="108642"/>
                </a:cubicBezTo>
                <a:lnTo>
                  <a:pt x="1587870" y="4243582"/>
                </a:lnTo>
                <a:cubicBezTo>
                  <a:pt x="1587870" y="4303583"/>
                  <a:pt x="1539229" y="4352224"/>
                  <a:pt x="1479228" y="4352224"/>
                </a:cubicBezTo>
                <a:lnTo>
                  <a:pt x="108642" y="4352224"/>
                </a:lnTo>
                <a:cubicBezTo>
                  <a:pt x="48641" y="4352224"/>
                  <a:pt x="0" y="4303583"/>
                  <a:pt x="0" y="4243582"/>
                </a:cubicBezTo>
                <a:lnTo>
                  <a:pt x="0" y="108642"/>
                </a:lnTo>
                <a:cubicBezTo>
                  <a:pt x="0" y="48641"/>
                  <a:pt x="48641" y="0"/>
                  <a:pt x="108642" y="0"/>
                </a:cubicBezTo>
                <a:close/>
              </a:path>
            </a:pathLst>
          </a:custGeom>
          <a:noFill/>
          <a:ln w="2741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en-EG" sz="1800" dirty="0"/>
            </a:lvl1pPr>
          </a:lstStyle>
          <a:p>
            <a:pPr marL="0" lvl="0"/>
            <a:r>
              <a:rPr lang="en-EG" dirty="0"/>
              <a:t> 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9201DD-65DA-2740-9BEE-2ABBEC6CC6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42472" y="1202887"/>
            <a:ext cx="3573055" cy="4452229"/>
          </a:xfrm>
          <a:custGeom>
            <a:avLst/>
            <a:gdLst>
              <a:gd name="connsiteX0" fmla="*/ 99438 w 3573055"/>
              <a:gd name="connsiteY0" fmla="*/ 0 h 4452229"/>
              <a:gd name="connsiteX1" fmla="*/ 3473617 w 3573055"/>
              <a:gd name="connsiteY1" fmla="*/ 0 h 4452229"/>
              <a:gd name="connsiteX2" fmla="*/ 3573055 w 3573055"/>
              <a:gd name="connsiteY2" fmla="*/ 99438 h 4452229"/>
              <a:gd name="connsiteX3" fmla="*/ 3573055 w 3573055"/>
              <a:gd name="connsiteY3" fmla="*/ 4352791 h 4452229"/>
              <a:gd name="connsiteX4" fmla="*/ 3473617 w 3573055"/>
              <a:gd name="connsiteY4" fmla="*/ 4452229 h 4452229"/>
              <a:gd name="connsiteX5" fmla="*/ 99438 w 3573055"/>
              <a:gd name="connsiteY5" fmla="*/ 4452229 h 4452229"/>
              <a:gd name="connsiteX6" fmla="*/ 0 w 3573055"/>
              <a:gd name="connsiteY6" fmla="*/ 4352791 h 4452229"/>
              <a:gd name="connsiteX7" fmla="*/ 0 w 3573055"/>
              <a:gd name="connsiteY7" fmla="*/ 99438 h 4452229"/>
              <a:gd name="connsiteX8" fmla="*/ 99438 w 3573055"/>
              <a:gd name="connsiteY8" fmla="*/ 0 h 44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3055" h="4452229">
                <a:moveTo>
                  <a:pt x="99438" y="0"/>
                </a:moveTo>
                <a:lnTo>
                  <a:pt x="3473617" y="0"/>
                </a:lnTo>
                <a:cubicBezTo>
                  <a:pt x="3528535" y="0"/>
                  <a:pt x="3573055" y="44520"/>
                  <a:pt x="3573055" y="99438"/>
                </a:cubicBezTo>
                <a:lnTo>
                  <a:pt x="3573055" y="4352791"/>
                </a:lnTo>
                <a:cubicBezTo>
                  <a:pt x="3573055" y="4407709"/>
                  <a:pt x="3528535" y="4452229"/>
                  <a:pt x="3473617" y="4452229"/>
                </a:cubicBezTo>
                <a:lnTo>
                  <a:pt x="99438" y="4452229"/>
                </a:lnTo>
                <a:cubicBezTo>
                  <a:pt x="44520" y="4452229"/>
                  <a:pt x="0" y="4407709"/>
                  <a:pt x="0" y="4352791"/>
                </a:cubicBezTo>
                <a:lnTo>
                  <a:pt x="0" y="99438"/>
                </a:lnTo>
                <a:cubicBezTo>
                  <a:pt x="0" y="44520"/>
                  <a:pt x="44520" y="0"/>
                  <a:pt x="99438" y="0"/>
                </a:cubicBezTo>
                <a:close/>
              </a:path>
            </a:pathLst>
          </a:custGeom>
          <a:noFill/>
          <a:ln w="2741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en-EG" sz="1800" dirty="0"/>
            </a:lvl1pPr>
          </a:lstStyle>
          <a:p>
            <a:pPr marL="0" lvl="0"/>
            <a:r>
              <a:rPr lang="en-EG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466E3-7D4D-9D41-B92B-677532FD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DB82-DDC2-274B-B46C-A06754DA055C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9D2D-76F8-644C-ADAD-EA7545D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448B0-D7C2-B44A-B8E9-7EF759F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A71-73C2-8049-B148-53687B0D5452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0412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E5EF1D-BCA5-2111-4425-8ACF632504AB}"/>
              </a:ext>
            </a:extLst>
          </p:cNvPr>
          <p:cNvGrpSpPr/>
          <p:nvPr userDrawn="1"/>
        </p:nvGrpSpPr>
        <p:grpSpPr>
          <a:xfrm>
            <a:off x="0" y="-1"/>
            <a:ext cx="12192000" cy="6862279"/>
            <a:chOff x="0" y="-1"/>
            <a:chExt cx="12192000" cy="68622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DC2B4A-928F-437D-051A-68A0B50C838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DC1404E-66D9-DB80-455C-0A71D48CBFF1}"/>
                </a:ext>
              </a:extLst>
            </p:cNvPr>
            <p:cNvSpPr/>
            <p:nvPr/>
          </p:nvSpPr>
          <p:spPr>
            <a:xfrm rot="10800000">
              <a:off x="4231758" y="-1"/>
              <a:ext cx="7960242" cy="6862278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1042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9003AC56-C80C-054A-1BA7-FB6935B3A2E7}"/>
                </a:ext>
              </a:extLst>
            </p:cNvPr>
            <p:cNvSpPr/>
            <p:nvPr/>
          </p:nvSpPr>
          <p:spPr>
            <a:xfrm>
              <a:off x="0" y="0"/>
              <a:ext cx="7960242" cy="6862278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  <a:alpha val="54573"/>
                  </a:schemeClr>
                </a:gs>
                <a:gs pos="3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EEB7A8-A47F-3DA8-9841-8154A6EA9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8316" y="2019069"/>
            <a:ext cx="1568308" cy="1568308"/>
          </a:xfrm>
          <a:custGeom>
            <a:avLst/>
            <a:gdLst>
              <a:gd name="connsiteX0" fmla="*/ 784154 w 1568308"/>
              <a:gd name="connsiteY0" fmla="*/ 0 h 1568308"/>
              <a:gd name="connsiteX1" fmla="*/ 1568308 w 1568308"/>
              <a:gd name="connsiteY1" fmla="*/ 784154 h 1568308"/>
              <a:gd name="connsiteX2" fmla="*/ 784154 w 1568308"/>
              <a:gd name="connsiteY2" fmla="*/ 1568308 h 1568308"/>
              <a:gd name="connsiteX3" fmla="*/ 0 w 1568308"/>
              <a:gd name="connsiteY3" fmla="*/ 784154 h 1568308"/>
              <a:gd name="connsiteX4" fmla="*/ 784154 w 1568308"/>
              <a:gd name="connsiteY4" fmla="*/ 0 h 15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308" h="1568308">
                <a:moveTo>
                  <a:pt x="784154" y="0"/>
                </a:moveTo>
                <a:cubicBezTo>
                  <a:pt x="1217230" y="0"/>
                  <a:pt x="1568308" y="351078"/>
                  <a:pt x="1568308" y="784154"/>
                </a:cubicBezTo>
                <a:cubicBezTo>
                  <a:pt x="1568308" y="1217230"/>
                  <a:pt x="1217230" y="1568308"/>
                  <a:pt x="784154" y="1568308"/>
                </a:cubicBezTo>
                <a:cubicBezTo>
                  <a:pt x="351078" y="1568308"/>
                  <a:pt x="0" y="1217230"/>
                  <a:pt x="0" y="784154"/>
                </a:cubicBezTo>
                <a:cubicBezTo>
                  <a:pt x="0" y="351078"/>
                  <a:pt x="351078" y="0"/>
                  <a:pt x="784154" y="0"/>
                </a:cubicBezTo>
                <a:close/>
              </a:path>
            </a:pathLst>
          </a:custGeom>
          <a:noFill/>
          <a:ln w="2741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en-EG" sz="1800" dirty="0"/>
            </a:lvl1pPr>
          </a:lstStyle>
          <a:p>
            <a:pPr marL="0" lvl="0"/>
            <a:r>
              <a:rPr lang="en-EG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466E3-7D4D-9D41-B92B-677532FD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DB82-DDC2-274B-B46C-A06754DA055C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9D2D-76F8-644C-ADAD-EA7545D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448B0-D7C2-B44A-B8E9-7EF759F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A71-73C2-8049-B148-53687B0D5452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5239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71E1-E014-2117-60CF-37C4E20A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852B-3766-05D7-FDCA-A5DA17C08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AD5EA-AD3C-52A7-F7AC-0C04FAD33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E47AD-1B46-A1E0-443C-49391D55F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20C72-BC58-CC02-314A-E1FFAD2B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3C57D-022C-B1CD-B872-5B397552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2B119-8BC5-9DA5-85CF-B7EB56A8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AA351-FAEF-1459-5500-8EDAC6FC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888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44635D-CB5E-F04A-4C1F-CA991480E2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9721" y="3053153"/>
            <a:ext cx="1438922" cy="1438922"/>
          </a:xfrm>
          <a:custGeom>
            <a:avLst/>
            <a:gdLst>
              <a:gd name="connsiteX0" fmla="*/ 719461 w 1438922"/>
              <a:gd name="connsiteY0" fmla="*/ 0 h 1438922"/>
              <a:gd name="connsiteX1" fmla="*/ 1438922 w 1438922"/>
              <a:gd name="connsiteY1" fmla="*/ 719461 h 1438922"/>
              <a:gd name="connsiteX2" fmla="*/ 719461 w 1438922"/>
              <a:gd name="connsiteY2" fmla="*/ 1438922 h 1438922"/>
              <a:gd name="connsiteX3" fmla="*/ 0 w 1438922"/>
              <a:gd name="connsiteY3" fmla="*/ 719461 h 1438922"/>
              <a:gd name="connsiteX4" fmla="*/ 719461 w 1438922"/>
              <a:gd name="connsiteY4" fmla="*/ 0 h 14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922" h="1438922">
                <a:moveTo>
                  <a:pt x="719461" y="0"/>
                </a:moveTo>
                <a:cubicBezTo>
                  <a:pt x="1116808" y="0"/>
                  <a:pt x="1438922" y="322114"/>
                  <a:pt x="1438922" y="719461"/>
                </a:cubicBezTo>
                <a:cubicBezTo>
                  <a:pt x="1438922" y="1116808"/>
                  <a:pt x="1116808" y="1438922"/>
                  <a:pt x="719461" y="1438922"/>
                </a:cubicBezTo>
                <a:cubicBezTo>
                  <a:pt x="322114" y="1438922"/>
                  <a:pt x="0" y="1116808"/>
                  <a:pt x="0" y="719461"/>
                </a:cubicBezTo>
                <a:cubicBezTo>
                  <a:pt x="0" y="322114"/>
                  <a:pt x="322114" y="0"/>
                  <a:pt x="7194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K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466E3-7D4D-9D41-B92B-677532FD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DB82-DDC2-274B-B46C-A06754DA055C}" type="datetimeFigureOut">
              <a:rPr lang="en-EG" smtClean="0"/>
              <a:t>09/15/2024</a:t>
            </a:fld>
            <a:endParaRPr lang="en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9D2D-76F8-644C-ADAD-EA7545D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448B0-D7C2-B44A-B8E9-7EF759F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A71-73C2-8049-B148-53687B0D5452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2441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9C1B-ADC6-39F8-6D40-2B30B933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C0264-FE60-C69C-0DD9-9C621D77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49790-1A51-DA96-F4EC-856C000D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CB350-273C-BE01-317D-5CDD0F48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652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35061-9133-9177-2022-4C222180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5583E-EAE8-DD85-3DA9-B986E678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8E34C-012F-986D-8CB2-868818A3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48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E380-037C-904C-296F-54F78D07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CC90-4C2E-B6ED-946F-72B5B464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5B26A-28DF-2E78-425C-EC0564924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9F80-6109-9C47-6767-E1E43683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6E89B-0A43-F446-6AAF-F6F83172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0E372-3E98-EA05-97BE-3B6BE137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094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4AC0-3239-9F6A-4B14-6475B1FC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70E45-FE35-201C-C8B5-D711C99BF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31A61-168F-E3D3-BBB7-D4CE5458D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7AD62-AA64-960B-2F60-B0D46F4A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D9CB1-E197-FBD2-05A6-4C634100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71BBC-1979-C368-3DB2-8F91983F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29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21528-64E8-63ED-0755-A9B82F03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B391-3D45-07C6-8943-56B5F687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C554-0822-3CAA-2483-B67AC902C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432C-A115-44A2-BE94-3A2323EFDFAF}" type="datetimeFigureOut">
              <a:rPr lang="en-ID" smtClean="0"/>
              <a:t>15/09/2024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02E81-FB3F-3728-FAC1-F5AB91863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E3A3-4278-E06E-1E76-65EC91FB7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37F0-A5BF-4007-9681-A00E2972E4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30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5315-505D-D096-768B-CBF0C754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F0DF-121C-334E-9274-1DCF702FC14B}" type="datetimeFigureOut">
              <a:rPr lang="en-KR" smtClean="0"/>
              <a:t>09/15/2024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582A-002E-C163-1A76-0B8B215A9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D57A-E9DE-AEAD-D51D-A97EAE70E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36F3-F03F-C740-AE8B-FC2B7A2FE05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267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64CF4-A90A-774A-4E82-9C565D4F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9" y="253996"/>
            <a:ext cx="820140" cy="946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09B33-F190-7E96-E7EA-57A6E706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4" y="0"/>
            <a:ext cx="1288533" cy="1288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894E1-12D8-D87B-7DCF-E1579439C9EF}"/>
              </a:ext>
            </a:extLst>
          </p:cNvPr>
          <p:cNvSpPr txBox="1"/>
          <p:nvPr/>
        </p:nvSpPr>
        <p:spPr>
          <a:xfrm>
            <a:off x="2226126" y="1313903"/>
            <a:ext cx="7739742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fi-FI" sz="3200" b="1" dirty="0">
                <a:solidFill>
                  <a:srgbClr val="000000"/>
                </a:solidFill>
                <a:latin typeface="Montserrat" pitchFamily="2" charset="77"/>
              </a:rPr>
              <a:t>SEMINAR RANCANGAN AKSI PERUBAHAN</a:t>
            </a:r>
          </a:p>
          <a:p>
            <a:pPr lvl="0" algn="ctr"/>
            <a:r>
              <a:rPr lang="fi-FI" sz="3200" b="1" dirty="0">
                <a:solidFill>
                  <a:srgbClr val="000000"/>
                </a:solidFill>
                <a:latin typeface="Montserrat" pitchFamily="2" charset="77"/>
              </a:rPr>
              <a:t>PELAYANAN PUBLIK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5EEF4-5FAB-6DE8-440C-9C58CB05F6EA}"/>
              </a:ext>
            </a:extLst>
          </p:cNvPr>
          <p:cNvSpPr txBox="1"/>
          <p:nvPr/>
        </p:nvSpPr>
        <p:spPr>
          <a:xfrm>
            <a:off x="268520" y="2946502"/>
            <a:ext cx="11647714" cy="2061746"/>
          </a:xfrm>
          <a:prstGeom prst="roundRect">
            <a:avLst>
              <a:gd name="adj" fmla="val 2099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v-SE" sz="2800" b="1" dirty="0">
                <a:latin typeface="Montserrat" pitchFamily="2" charset="77"/>
              </a:rPr>
              <a:t>DIGITALISASI DATA KEBANDARUDARAAN 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SEBAGAI BENTUK PENINGKATAN PELAYANAN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 DI UPBU KELAS III BETOAMBARI- BAUBAU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PROPINSI SULAWESI TENGGARA</a:t>
            </a:r>
          </a:p>
        </p:txBody>
      </p:sp>
    </p:spTree>
    <p:extLst>
      <p:ext uri="{BB962C8B-B14F-4D97-AF65-F5344CB8AC3E}">
        <p14:creationId xmlns:p14="http://schemas.microsoft.com/office/powerpoint/2010/main" val="3567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33000" decel="33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95833E-6 1.48148E-6 L 0.09584 1.48148E-6 " pathEditMode="relative" rAng="0" ptsTypes="AA">
                                      <p:cBhvr>
                                        <p:cTn id="12" dur="4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ccel="33000" decel="33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08333E-7 -1.48148E-6 L 0.09583 -1.48148E-6 " pathEditMode="relative" rAng="0" ptsTypes="AA">
                                      <p:cBhvr>
                                        <p:cTn id="20" dur="4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ccel="33000" decel="33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6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autoRev="1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7.40741E-7 L 0.09583 7.40741E-7 " pathEditMode="relative" rAng="0" ptsTypes="AA">
                                      <p:cBhvr>
                                        <p:cTn id="28" dur="4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ccel="33000" decel="33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52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6.25E-7 -1.11111E-6 L -0.06367 -1.11111E-6 " pathEditMode="relative" rAng="0" ptsTypes="AA">
                                      <p:cBhvr>
                                        <p:cTn id="36" dur="4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7;p20">
            <a:extLst>
              <a:ext uri="{FF2B5EF4-FFF2-40B4-BE49-F238E27FC236}">
                <a16:creationId xmlns:a16="http://schemas.microsoft.com/office/drawing/2014/main" id="{CE376656-8BBB-8842-9874-85134BF15204}"/>
              </a:ext>
            </a:extLst>
          </p:cNvPr>
          <p:cNvSpPr txBox="1">
            <a:spLocks/>
          </p:cNvSpPr>
          <p:nvPr/>
        </p:nvSpPr>
        <p:spPr>
          <a:xfrm>
            <a:off x="659301" y="144707"/>
            <a:ext cx="10940066" cy="12464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0" tIns="0" rIns="0" bIns="0" rtlCol="0" anchor="t" anchorCtr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5191" algn="just">
              <a:lnSpc>
                <a:spcPct val="150000"/>
              </a:lnSpc>
            </a:pP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lternatif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36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emecahan</a:t>
            </a:r>
            <a:r>
              <a:rPr lang="id-ID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5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ID" sz="5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4207E-9EFA-DA88-7E6C-1BD9E35ADAF4}"/>
              </a:ext>
            </a:extLst>
          </p:cNvPr>
          <p:cNvSpPr txBox="1"/>
          <p:nvPr/>
        </p:nvSpPr>
        <p:spPr>
          <a:xfrm>
            <a:off x="546544" y="1654979"/>
            <a:ext cx="5127808" cy="1546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97"/>
              </a:spcAft>
            </a:pPr>
            <a:r>
              <a:rPr lang="en-US" sz="2195" b="1" dirty="0">
                <a:latin typeface="Open Sans Light" panose="020B0306030504020204"/>
                <a:ea typeface="Arial" panose="020B0604020202020204" pitchFamily="34" charset="0"/>
              </a:rPr>
              <a:t>STRATEGI S – O </a:t>
            </a:r>
            <a:endParaRPr lang="en-ID" sz="2195" b="1" dirty="0">
              <a:latin typeface="Open Sans Light" panose="020B0306030504020204"/>
              <a:ea typeface="Arial" panose="020B0604020202020204" pitchFamily="34" charset="0"/>
            </a:endParaRPr>
          </a:p>
          <a:p>
            <a:pPr algn="just"/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Membuat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data base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sistem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untuk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penyimpanan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data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teknis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kebandar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udaraan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secara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digital.</a:t>
            </a:r>
            <a:endParaRPr lang="en-ID" sz="2195" i="1" dirty="0">
              <a:latin typeface="Open Sans Light" panose="020B03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4F8A7-A5A6-A5F0-3625-EB022DADCA17}"/>
              </a:ext>
            </a:extLst>
          </p:cNvPr>
          <p:cNvSpPr txBox="1"/>
          <p:nvPr/>
        </p:nvSpPr>
        <p:spPr>
          <a:xfrm>
            <a:off x="546544" y="3953322"/>
            <a:ext cx="5127808" cy="1546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97"/>
              </a:spcAft>
            </a:pPr>
            <a:r>
              <a:rPr lang="en-US" sz="2195" b="1" dirty="0">
                <a:latin typeface="Open Sans Light" panose="020B0306030504020204"/>
                <a:ea typeface="Arial" panose="020B0604020202020204" pitchFamily="34" charset="0"/>
              </a:rPr>
              <a:t>STRATEGI S – T </a:t>
            </a:r>
            <a:endParaRPr lang="en-ID" sz="2195" b="1" dirty="0">
              <a:latin typeface="Open Sans Light" panose="020B0306030504020204"/>
              <a:ea typeface="Arial" panose="020B0604020202020204" pitchFamily="34" charset="0"/>
            </a:endParaRPr>
          </a:p>
          <a:p>
            <a:pPr algn="just"/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Back up data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secara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berkala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agar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memiliki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cadangan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jika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sewaktu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-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waktu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terjadi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i="1" dirty="0">
                <a:latin typeface="Open Sans Light" panose="020B0306030504020204"/>
                <a:ea typeface="Calibri" panose="020F0502020204030204" pitchFamily="34" charset="0"/>
              </a:rPr>
              <a:t>error</a:t>
            </a:r>
            <a:endParaRPr lang="en-ID" sz="2195" i="1" dirty="0">
              <a:latin typeface="Open Sans Light" panose="020B03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A7A02-6F79-72E3-7074-E12251C8A6EE}"/>
              </a:ext>
            </a:extLst>
          </p:cNvPr>
          <p:cNvSpPr txBox="1"/>
          <p:nvPr/>
        </p:nvSpPr>
        <p:spPr>
          <a:xfrm>
            <a:off x="6445817" y="1654278"/>
            <a:ext cx="5127808" cy="1546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97"/>
              </a:spcAft>
            </a:pPr>
            <a:r>
              <a:rPr lang="en-US" sz="2195" b="1" dirty="0">
                <a:latin typeface="Open Sans Light" panose="020B0306030504020204"/>
                <a:ea typeface="Arial" panose="020B0604020202020204" pitchFamily="34" charset="0"/>
              </a:rPr>
              <a:t>STRATEGI W – O </a:t>
            </a:r>
            <a:endParaRPr lang="en-ID" sz="2195" b="1" dirty="0">
              <a:latin typeface="Open Sans Light" panose="020B0306030504020204"/>
              <a:ea typeface="Arial" panose="020B0604020202020204" pitchFamily="34" charset="0"/>
            </a:endParaRPr>
          </a:p>
          <a:p>
            <a:pPr algn="just"/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Dibutuhkan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	SDM 	yang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memiliki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kemampuan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dan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kompetensi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di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bidang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program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digitalisasi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terkait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.</a:t>
            </a:r>
            <a:endParaRPr lang="en-ID" sz="2195" i="1" dirty="0">
              <a:latin typeface="Open Sans Light" panose="020B03060305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48907-ADD8-7B39-5B52-9E1354CF7474}"/>
              </a:ext>
            </a:extLst>
          </p:cNvPr>
          <p:cNvSpPr txBox="1"/>
          <p:nvPr/>
        </p:nvSpPr>
        <p:spPr>
          <a:xfrm>
            <a:off x="6445817" y="3953321"/>
            <a:ext cx="5127808" cy="222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97"/>
              </a:spcAft>
            </a:pPr>
            <a:r>
              <a:rPr lang="en-US" sz="2195" b="1" dirty="0">
                <a:latin typeface="Open Sans Light" panose="020B0306030504020204"/>
                <a:ea typeface="Arial" panose="020B0604020202020204" pitchFamily="34" charset="0"/>
              </a:rPr>
              <a:t>STRATEGI W – T </a:t>
            </a:r>
          </a:p>
          <a:p>
            <a:pPr algn="just">
              <a:spcAft>
                <a:spcPts val="797"/>
              </a:spcAft>
            </a:pP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Melaksanakan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sosialisasi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,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pembuatan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SOP dan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Bimbingan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teknis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terkait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data base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sistem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serta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peningkatan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data base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untuk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pemanfaatan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evaluasi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kinerja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secara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 </a:t>
            </a:r>
            <a:r>
              <a:rPr lang="en-ID" sz="2195" dirty="0" err="1">
                <a:latin typeface="Open Sans Light" panose="020B0306030504020204"/>
                <a:ea typeface="Calibri" panose="020F0502020204030204" pitchFamily="34" charset="0"/>
              </a:rPr>
              <a:t>terpadu</a:t>
            </a:r>
            <a:r>
              <a:rPr lang="en-ID" sz="2195" dirty="0">
                <a:latin typeface="Open Sans Light" panose="020B0306030504020204"/>
                <a:ea typeface="Calibri" panose="020F0502020204030204" pitchFamily="34" charset="0"/>
              </a:rPr>
              <a:t>.</a:t>
            </a:r>
            <a:endParaRPr lang="en-ID" sz="2195" b="1" dirty="0">
              <a:latin typeface="Open Sans Light" panose="020B0306030504020204"/>
              <a:ea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A86F06-6711-B68A-8082-6D9B0CB8AF0C}"/>
              </a:ext>
            </a:extLst>
          </p:cNvPr>
          <p:cNvGrpSpPr/>
          <p:nvPr/>
        </p:nvGrpSpPr>
        <p:grpSpPr>
          <a:xfrm>
            <a:off x="-19449730" y="-3105216"/>
            <a:ext cx="25545730" cy="20140803"/>
            <a:chOff x="10016614" y="4270601"/>
            <a:chExt cx="4332463" cy="4302189"/>
          </a:xfrm>
          <a:noFill/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B58A70-0518-AF20-9BEF-97AFFFFEB527}"/>
                </a:ext>
              </a:extLst>
            </p:cNvPr>
            <p:cNvGrpSpPr/>
            <p:nvPr/>
          </p:nvGrpSpPr>
          <p:grpSpPr>
            <a:xfrm>
              <a:off x="10016614" y="4270601"/>
              <a:ext cx="4332463" cy="2176974"/>
              <a:chOff x="6621508" y="4270601"/>
              <a:chExt cx="4332463" cy="2176974"/>
            </a:xfrm>
            <a:grpFill/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30C6E4F-6A21-9251-4DE7-14F06C8A7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B3C1F2A6-B7AE-CF3A-7F1D-C29B0946A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21508" y="4270601"/>
                <a:ext cx="2176974" cy="217697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262650-ABF4-CB9F-6FD5-FFC6D7A40FC8}"/>
                </a:ext>
              </a:extLst>
            </p:cNvPr>
            <p:cNvGrpSpPr/>
            <p:nvPr/>
          </p:nvGrpSpPr>
          <p:grpSpPr>
            <a:xfrm flipV="1">
              <a:off x="10038098" y="6395816"/>
              <a:ext cx="4310979" cy="2176974"/>
              <a:chOff x="6642992" y="4270601"/>
              <a:chExt cx="4310979" cy="2176974"/>
            </a:xfrm>
            <a:grpFill/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E664BBAD-58AB-F97A-77A5-476A4CEFF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776997" y="4270601"/>
                <a:ext cx="2176974" cy="2176974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4DCA35A1-1CFF-BB44-8BB0-6EBF29B1F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2176974" cy="21769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76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75000"/>
              </a:schemeClr>
            </a:gs>
            <a:gs pos="67000">
              <a:schemeClr val="bg1"/>
            </a:gs>
          </a:gsLst>
          <a:lin ang="2700000" scaled="1"/>
        </a:gra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712;p29"/>
          <p:cNvGrpSpPr/>
          <p:nvPr/>
        </p:nvGrpSpPr>
        <p:grpSpPr>
          <a:xfrm>
            <a:off x="-960180" y="1847265"/>
            <a:ext cx="13372011" cy="3437829"/>
            <a:chOff x="490525" y="2394775"/>
            <a:chExt cx="6566925" cy="1688300"/>
          </a:xfrm>
        </p:grpSpPr>
        <p:sp>
          <p:nvSpPr>
            <p:cNvPr id="1048713" name="Google Shape;713;p29"/>
            <p:cNvSpPr/>
            <p:nvPr/>
          </p:nvSpPr>
          <p:spPr>
            <a:xfrm>
              <a:off x="490525" y="2394775"/>
              <a:ext cx="6566925" cy="1688300"/>
            </a:xfrm>
            <a:custGeom>
              <a:avLst/>
              <a:gdLst/>
              <a:ahLst/>
              <a:cxnLst/>
              <a:rect l="l" t="t" r="r" b="b"/>
              <a:pathLst>
                <a:path w="262677" h="67532" extrusionOk="0">
                  <a:moveTo>
                    <a:pt x="176268" y="9798"/>
                  </a:moveTo>
                  <a:cubicBezTo>
                    <a:pt x="176270" y="9798"/>
                    <a:pt x="176177" y="9819"/>
                    <a:pt x="176069" y="9842"/>
                  </a:cubicBezTo>
                  <a:lnTo>
                    <a:pt x="176069" y="9842"/>
                  </a:lnTo>
                  <a:cubicBezTo>
                    <a:pt x="176212" y="9810"/>
                    <a:pt x="176267" y="9798"/>
                    <a:pt x="176268" y="9798"/>
                  </a:cubicBezTo>
                  <a:close/>
                  <a:moveTo>
                    <a:pt x="176066" y="9842"/>
                  </a:moveTo>
                  <a:cubicBezTo>
                    <a:pt x="176060" y="9844"/>
                    <a:pt x="176053" y="9845"/>
                    <a:pt x="176046" y="9847"/>
                  </a:cubicBezTo>
                  <a:cubicBezTo>
                    <a:pt x="176053" y="9845"/>
                    <a:pt x="176060" y="9844"/>
                    <a:pt x="176066" y="9842"/>
                  </a:cubicBezTo>
                  <a:close/>
                  <a:moveTo>
                    <a:pt x="176013" y="9855"/>
                  </a:moveTo>
                  <a:lnTo>
                    <a:pt x="176013" y="9855"/>
                  </a:lnTo>
                  <a:cubicBezTo>
                    <a:pt x="176009" y="9856"/>
                    <a:pt x="176005" y="9857"/>
                    <a:pt x="176000" y="9858"/>
                  </a:cubicBezTo>
                  <a:lnTo>
                    <a:pt x="176000" y="9858"/>
                  </a:lnTo>
                  <a:cubicBezTo>
                    <a:pt x="176005" y="9857"/>
                    <a:pt x="176009" y="9856"/>
                    <a:pt x="176013" y="9855"/>
                  </a:cubicBezTo>
                  <a:close/>
                  <a:moveTo>
                    <a:pt x="169501" y="14860"/>
                  </a:moveTo>
                  <a:cubicBezTo>
                    <a:pt x="169496" y="14868"/>
                    <a:pt x="169491" y="14875"/>
                    <a:pt x="169486" y="14883"/>
                  </a:cubicBezTo>
                  <a:cubicBezTo>
                    <a:pt x="169492" y="14874"/>
                    <a:pt x="169497" y="14866"/>
                    <a:pt x="169501" y="14860"/>
                  </a:cubicBezTo>
                  <a:close/>
                  <a:moveTo>
                    <a:pt x="187607" y="17324"/>
                  </a:moveTo>
                  <a:cubicBezTo>
                    <a:pt x="187617" y="17343"/>
                    <a:pt x="187627" y="17386"/>
                    <a:pt x="187643" y="17453"/>
                  </a:cubicBezTo>
                  <a:lnTo>
                    <a:pt x="187643" y="17453"/>
                  </a:lnTo>
                  <a:cubicBezTo>
                    <a:pt x="187631" y="17410"/>
                    <a:pt x="187616" y="17367"/>
                    <a:pt x="187607" y="17324"/>
                  </a:cubicBezTo>
                  <a:close/>
                  <a:moveTo>
                    <a:pt x="153972" y="41482"/>
                  </a:moveTo>
                  <a:lnTo>
                    <a:pt x="153972" y="41482"/>
                  </a:lnTo>
                  <a:cubicBezTo>
                    <a:pt x="153936" y="41493"/>
                    <a:pt x="153889" y="41505"/>
                    <a:pt x="153853" y="41505"/>
                  </a:cubicBezTo>
                  <a:lnTo>
                    <a:pt x="153972" y="41482"/>
                  </a:lnTo>
                  <a:close/>
                  <a:moveTo>
                    <a:pt x="152139" y="41696"/>
                  </a:moveTo>
                  <a:lnTo>
                    <a:pt x="152139" y="41696"/>
                  </a:lnTo>
                  <a:cubicBezTo>
                    <a:pt x="152262" y="41712"/>
                    <a:pt x="152143" y="41718"/>
                    <a:pt x="152035" y="41718"/>
                  </a:cubicBezTo>
                  <a:cubicBezTo>
                    <a:pt x="151903" y="41718"/>
                    <a:pt x="151786" y="41709"/>
                    <a:pt x="152139" y="41696"/>
                  </a:cubicBezTo>
                  <a:close/>
                  <a:moveTo>
                    <a:pt x="103549" y="56424"/>
                  </a:moveTo>
                  <a:lnTo>
                    <a:pt x="103787" y="56519"/>
                  </a:lnTo>
                  <a:cubicBezTo>
                    <a:pt x="103704" y="56495"/>
                    <a:pt x="103621" y="56460"/>
                    <a:pt x="103549" y="56424"/>
                  </a:cubicBezTo>
                  <a:close/>
                  <a:moveTo>
                    <a:pt x="108252" y="56531"/>
                  </a:moveTo>
                  <a:lnTo>
                    <a:pt x="108252" y="56531"/>
                  </a:lnTo>
                  <a:cubicBezTo>
                    <a:pt x="108216" y="56543"/>
                    <a:pt x="108157" y="56555"/>
                    <a:pt x="108050" y="56591"/>
                  </a:cubicBezTo>
                  <a:cubicBezTo>
                    <a:pt x="108121" y="56567"/>
                    <a:pt x="108181" y="56543"/>
                    <a:pt x="108252" y="56531"/>
                  </a:cubicBezTo>
                  <a:close/>
                  <a:moveTo>
                    <a:pt x="185200" y="60749"/>
                  </a:moveTo>
                  <a:cubicBezTo>
                    <a:pt x="185208" y="60752"/>
                    <a:pt x="185217" y="60755"/>
                    <a:pt x="185226" y="60758"/>
                  </a:cubicBezTo>
                  <a:lnTo>
                    <a:pt x="185238" y="60758"/>
                  </a:lnTo>
                  <a:cubicBezTo>
                    <a:pt x="185224" y="60755"/>
                    <a:pt x="185211" y="60752"/>
                    <a:pt x="185200" y="60749"/>
                  </a:cubicBezTo>
                  <a:close/>
                  <a:moveTo>
                    <a:pt x="257580" y="0"/>
                  </a:moveTo>
                  <a:cubicBezTo>
                    <a:pt x="257521" y="84"/>
                    <a:pt x="252318" y="8013"/>
                    <a:pt x="244031" y="18122"/>
                  </a:cubicBezTo>
                  <a:cubicBezTo>
                    <a:pt x="236411" y="27432"/>
                    <a:pt x="224564" y="40481"/>
                    <a:pt x="211491" y="49852"/>
                  </a:cubicBezTo>
                  <a:cubicBezTo>
                    <a:pt x="204228" y="55055"/>
                    <a:pt x="199109" y="57865"/>
                    <a:pt x="195823" y="59377"/>
                  </a:cubicBezTo>
                  <a:cubicBezTo>
                    <a:pt x="195823" y="59377"/>
                    <a:pt x="191802" y="61222"/>
                    <a:pt x="189520" y="61222"/>
                  </a:cubicBezTo>
                  <a:cubicBezTo>
                    <a:pt x="189505" y="61222"/>
                    <a:pt x="189491" y="61222"/>
                    <a:pt x="189477" y="61222"/>
                  </a:cubicBezTo>
                  <a:cubicBezTo>
                    <a:pt x="189119" y="61222"/>
                    <a:pt x="188762" y="61258"/>
                    <a:pt x="188405" y="61258"/>
                  </a:cubicBezTo>
                  <a:cubicBezTo>
                    <a:pt x="188596" y="61246"/>
                    <a:pt x="187607" y="61198"/>
                    <a:pt x="187405" y="61174"/>
                  </a:cubicBezTo>
                  <a:cubicBezTo>
                    <a:pt x="186976" y="61127"/>
                    <a:pt x="186536" y="61055"/>
                    <a:pt x="186107" y="60960"/>
                  </a:cubicBezTo>
                  <a:cubicBezTo>
                    <a:pt x="185893" y="60924"/>
                    <a:pt x="185678" y="60877"/>
                    <a:pt x="185464" y="60817"/>
                  </a:cubicBezTo>
                  <a:lnTo>
                    <a:pt x="185238" y="60758"/>
                  </a:lnTo>
                  <a:lnTo>
                    <a:pt x="185238" y="60758"/>
                  </a:lnTo>
                  <a:cubicBezTo>
                    <a:pt x="185347" y="60796"/>
                    <a:pt x="185376" y="60810"/>
                    <a:pt x="185364" y="60810"/>
                  </a:cubicBezTo>
                  <a:cubicBezTo>
                    <a:pt x="185335" y="60810"/>
                    <a:pt x="185082" y="60735"/>
                    <a:pt x="185119" y="60735"/>
                  </a:cubicBezTo>
                  <a:cubicBezTo>
                    <a:pt x="185128" y="60735"/>
                    <a:pt x="185153" y="60739"/>
                    <a:pt x="185200" y="60749"/>
                  </a:cubicBezTo>
                  <a:lnTo>
                    <a:pt x="185200" y="60749"/>
                  </a:lnTo>
                  <a:cubicBezTo>
                    <a:pt x="184375" y="60489"/>
                    <a:pt x="183575" y="60158"/>
                    <a:pt x="182809" y="59758"/>
                  </a:cubicBezTo>
                  <a:cubicBezTo>
                    <a:pt x="182500" y="59615"/>
                    <a:pt x="182202" y="59436"/>
                    <a:pt x="181916" y="59258"/>
                  </a:cubicBezTo>
                  <a:lnTo>
                    <a:pt x="181916" y="59258"/>
                  </a:lnTo>
                  <a:cubicBezTo>
                    <a:pt x="181940" y="59271"/>
                    <a:pt x="181953" y="59278"/>
                    <a:pt x="181956" y="59278"/>
                  </a:cubicBezTo>
                  <a:cubicBezTo>
                    <a:pt x="181981" y="59278"/>
                    <a:pt x="181159" y="58731"/>
                    <a:pt x="180987" y="58591"/>
                  </a:cubicBezTo>
                  <a:cubicBezTo>
                    <a:pt x="180642" y="58329"/>
                    <a:pt x="180321" y="58055"/>
                    <a:pt x="179999" y="57769"/>
                  </a:cubicBezTo>
                  <a:cubicBezTo>
                    <a:pt x="179880" y="57662"/>
                    <a:pt x="179368" y="57138"/>
                    <a:pt x="179297" y="57079"/>
                  </a:cubicBezTo>
                  <a:lnTo>
                    <a:pt x="179297" y="57079"/>
                  </a:lnTo>
                  <a:cubicBezTo>
                    <a:pt x="179368" y="57162"/>
                    <a:pt x="179440" y="57245"/>
                    <a:pt x="179511" y="57317"/>
                  </a:cubicBezTo>
                  <a:cubicBezTo>
                    <a:pt x="179336" y="57142"/>
                    <a:pt x="179277" y="57074"/>
                    <a:pt x="179287" y="57074"/>
                  </a:cubicBezTo>
                  <a:cubicBezTo>
                    <a:pt x="179289" y="57074"/>
                    <a:pt x="179292" y="57075"/>
                    <a:pt x="179297" y="57079"/>
                  </a:cubicBezTo>
                  <a:cubicBezTo>
                    <a:pt x="178773" y="56472"/>
                    <a:pt x="178285" y="55829"/>
                    <a:pt x="177868" y="55138"/>
                  </a:cubicBezTo>
                  <a:cubicBezTo>
                    <a:pt x="177797" y="55031"/>
                    <a:pt x="177737" y="54924"/>
                    <a:pt x="177678" y="54805"/>
                  </a:cubicBezTo>
                  <a:lnTo>
                    <a:pt x="177678" y="54805"/>
                  </a:lnTo>
                  <a:cubicBezTo>
                    <a:pt x="177723" y="54895"/>
                    <a:pt x="177762" y="54972"/>
                    <a:pt x="177760" y="54972"/>
                  </a:cubicBezTo>
                  <a:cubicBezTo>
                    <a:pt x="177757" y="54972"/>
                    <a:pt x="177703" y="54878"/>
                    <a:pt x="177547" y="54602"/>
                  </a:cubicBezTo>
                  <a:lnTo>
                    <a:pt x="177547" y="54602"/>
                  </a:lnTo>
                  <a:cubicBezTo>
                    <a:pt x="177594" y="54674"/>
                    <a:pt x="177630" y="54745"/>
                    <a:pt x="177677" y="54805"/>
                  </a:cubicBezTo>
                  <a:cubicBezTo>
                    <a:pt x="177630" y="54721"/>
                    <a:pt x="177570" y="54626"/>
                    <a:pt x="177547" y="54578"/>
                  </a:cubicBezTo>
                  <a:cubicBezTo>
                    <a:pt x="177368" y="54209"/>
                    <a:pt x="177213" y="53828"/>
                    <a:pt x="177070" y="53435"/>
                  </a:cubicBezTo>
                  <a:cubicBezTo>
                    <a:pt x="176665" y="52340"/>
                    <a:pt x="176582" y="51769"/>
                    <a:pt x="176523" y="50495"/>
                  </a:cubicBezTo>
                  <a:cubicBezTo>
                    <a:pt x="176439" y="48947"/>
                    <a:pt x="177344" y="46851"/>
                    <a:pt x="178297" y="45518"/>
                  </a:cubicBezTo>
                  <a:cubicBezTo>
                    <a:pt x="181416" y="41196"/>
                    <a:pt x="185976" y="38088"/>
                    <a:pt x="189215" y="33826"/>
                  </a:cubicBezTo>
                  <a:cubicBezTo>
                    <a:pt x="192739" y="29230"/>
                    <a:pt x="194846" y="23360"/>
                    <a:pt x="194060" y="17526"/>
                  </a:cubicBezTo>
                  <a:cubicBezTo>
                    <a:pt x="192991" y="9621"/>
                    <a:pt x="186049" y="3312"/>
                    <a:pt x="178174" y="3312"/>
                  </a:cubicBezTo>
                  <a:cubicBezTo>
                    <a:pt x="177284" y="3312"/>
                    <a:pt x="176382" y="3392"/>
                    <a:pt x="175475" y="3560"/>
                  </a:cubicBezTo>
                  <a:cubicBezTo>
                    <a:pt x="170450" y="4489"/>
                    <a:pt x="166545" y="7727"/>
                    <a:pt x="163926" y="12002"/>
                  </a:cubicBezTo>
                  <a:cubicBezTo>
                    <a:pt x="162366" y="14526"/>
                    <a:pt x="161330" y="17360"/>
                    <a:pt x="160902" y="20300"/>
                  </a:cubicBezTo>
                  <a:cubicBezTo>
                    <a:pt x="160437" y="23444"/>
                    <a:pt x="160652" y="26682"/>
                    <a:pt x="160699" y="29849"/>
                  </a:cubicBezTo>
                  <a:cubicBezTo>
                    <a:pt x="160735" y="32409"/>
                    <a:pt x="160568" y="35112"/>
                    <a:pt x="159532" y="37279"/>
                  </a:cubicBezTo>
                  <a:cubicBezTo>
                    <a:pt x="159163" y="38064"/>
                    <a:pt x="158330" y="39053"/>
                    <a:pt x="157437" y="39743"/>
                  </a:cubicBezTo>
                  <a:cubicBezTo>
                    <a:pt x="156865" y="40172"/>
                    <a:pt x="156246" y="40553"/>
                    <a:pt x="155591" y="40862"/>
                  </a:cubicBezTo>
                  <a:cubicBezTo>
                    <a:pt x="155294" y="41005"/>
                    <a:pt x="154996" y="41124"/>
                    <a:pt x="154687" y="41243"/>
                  </a:cubicBezTo>
                  <a:cubicBezTo>
                    <a:pt x="154594" y="41278"/>
                    <a:pt x="153809" y="41506"/>
                    <a:pt x="153849" y="41506"/>
                  </a:cubicBezTo>
                  <a:cubicBezTo>
                    <a:pt x="153850" y="41506"/>
                    <a:pt x="153851" y="41506"/>
                    <a:pt x="153853" y="41505"/>
                  </a:cubicBezTo>
                  <a:lnTo>
                    <a:pt x="153853" y="41505"/>
                  </a:lnTo>
                  <a:cubicBezTo>
                    <a:pt x="153305" y="41613"/>
                    <a:pt x="152758" y="41672"/>
                    <a:pt x="152210" y="41696"/>
                  </a:cubicBezTo>
                  <a:lnTo>
                    <a:pt x="152139" y="41696"/>
                  </a:lnTo>
                  <a:cubicBezTo>
                    <a:pt x="152091" y="41696"/>
                    <a:pt x="152020" y="41672"/>
                    <a:pt x="151889" y="41660"/>
                  </a:cubicBezTo>
                  <a:cubicBezTo>
                    <a:pt x="151603" y="41636"/>
                    <a:pt x="151329" y="41589"/>
                    <a:pt x="151055" y="41529"/>
                  </a:cubicBezTo>
                  <a:cubicBezTo>
                    <a:pt x="150984" y="41517"/>
                    <a:pt x="150650" y="41422"/>
                    <a:pt x="150531" y="41398"/>
                  </a:cubicBezTo>
                  <a:lnTo>
                    <a:pt x="150531" y="41398"/>
                  </a:lnTo>
                  <a:cubicBezTo>
                    <a:pt x="150615" y="41434"/>
                    <a:pt x="150698" y="41458"/>
                    <a:pt x="150769" y="41482"/>
                  </a:cubicBezTo>
                  <a:cubicBezTo>
                    <a:pt x="150552" y="41415"/>
                    <a:pt x="150485" y="41394"/>
                    <a:pt x="150502" y="41394"/>
                  </a:cubicBezTo>
                  <a:cubicBezTo>
                    <a:pt x="150506" y="41394"/>
                    <a:pt x="150516" y="41396"/>
                    <a:pt x="150531" y="41398"/>
                  </a:cubicBezTo>
                  <a:cubicBezTo>
                    <a:pt x="150353" y="41327"/>
                    <a:pt x="150162" y="41255"/>
                    <a:pt x="149984" y="41184"/>
                  </a:cubicBezTo>
                  <a:cubicBezTo>
                    <a:pt x="149710" y="41065"/>
                    <a:pt x="149460" y="40934"/>
                    <a:pt x="149210" y="40791"/>
                  </a:cubicBezTo>
                  <a:lnTo>
                    <a:pt x="149091" y="40720"/>
                  </a:lnTo>
                  <a:lnTo>
                    <a:pt x="149186" y="40791"/>
                  </a:lnTo>
                  <a:cubicBezTo>
                    <a:pt x="149031" y="40700"/>
                    <a:pt x="148955" y="40654"/>
                    <a:pt x="148961" y="40654"/>
                  </a:cubicBezTo>
                  <a:lnTo>
                    <a:pt x="148961" y="40654"/>
                  </a:lnTo>
                  <a:cubicBezTo>
                    <a:pt x="148965" y="40654"/>
                    <a:pt x="149008" y="40676"/>
                    <a:pt x="149091" y="40720"/>
                  </a:cubicBezTo>
                  <a:cubicBezTo>
                    <a:pt x="148960" y="40636"/>
                    <a:pt x="148829" y="40541"/>
                    <a:pt x="148698" y="40446"/>
                  </a:cubicBezTo>
                  <a:cubicBezTo>
                    <a:pt x="146697" y="38993"/>
                    <a:pt x="145471" y="36886"/>
                    <a:pt x="144519" y="34350"/>
                  </a:cubicBezTo>
                  <a:cubicBezTo>
                    <a:pt x="143471" y="31504"/>
                    <a:pt x="143387" y="28539"/>
                    <a:pt x="142864" y="25587"/>
                  </a:cubicBezTo>
                  <a:cubicBezTo>
                    <a:pt x="142364" y="22634"/>
                    <a:pt x="141375" y="19788"/>
                    <a:pt x="139958" y="17145"/>
                  </a:cubicBezTo>
                  <a:cubicBezTo>
                    <a:pt x="136785" y="11263"/>
                    <a:pt x="130343" y="8456"/>
                    <a:pt x="123898" y="8456"/>
                  </a:cubicBezTo>
                  <a:cubicBezTo>
                    <a:pt x="123572" y="8456"/>
                    <a:pt x="123246" y="8463"/>
                    <a:pt x="122921" y="8478"/>
                  </a:cubicBezTo>
                  <a:cubicBezTo>
                    <a:pt x="116015" y="8775"/>
                    <a:pt x="109478" y="13704"/>
                    <a:pt x="107085" y="20122"/>
                  </a:cubicBezTo>
                  <a:cubicBezTo>
                    <a:pt x="104740" y="26373"/>
                    <a:pt x="106276" y="32897"/>
                    <a:pt x="109502" y="38493"/>
                  </a:cubicBezTo>
                  <a:cubicBezTo>
                    <a:pt x="110633" y="40458"/>
                    <a:pt x="111991" y="42279"/>
                    <a:pt x="113181" y="44208"/>
                  </a:cubicBezTo>
                  <a:cubicBezTo>
                    <a:pt x="113419" y="44589"/>
                    <a:pt x="113646" y="44982"/>
                    <a:pt x="113860" y="45363"/>
                  </a:cubicBezTo>
                  <a:cubicBezTo>
                    <a:pt x="113843" y="45334"/>
                    <a:pt x="113834" y="45321"/>
                    <a:pt x="113832" y="45321"/>
                  </a:cubicBezTo>
                  <a:lnTo>
                    <a:pt x="113832" y="45321"/>
                  </a:lnTo>
                  <a:cubicBezTo>
                    <a:pt x="113814" y="45321"/>
                    <a:pt x="114226" y="46158"/>
                    <a:pt x="114301" y="46327"/>
                  </a:cubicBezTo>
                  <a:cubicBezTo>
                    <a:pt x="114467" y="46756"/>
                    <a:pt x="114622" y="47185"/>
                    <a:pt x="114741" y="47637"/>
                  </a:cubicBezTo>
                  <a:cubicBezTo>
                    <a:pt x="114732" y="47575"/>
                    <a:pt x="114731" y="47550"/>
                    <a:pt x="114735" y="47550"/>
                  </a:cubicBezTo>
                  <a:cubicBezTo>
                    <a:pt x="114750" y="47550"/>
                    <a:pt x="114837" y="47893"/>
                    <a:pt x="114828" y="47893"/>
                  </a:cubicBezTo>
                  <a:cubicBezTo>
                    <a:pt x="114824" y="47893"/>
                    <a:pt x="114803" y="47833"/>
                    <a:pt x="114753" y="47661"/>
                  </a:cubicBezTo>
                  <a:lnTo>
                    <a:pt x="114741" y="47637"/>
                  </a:lnTo>
                  <a:lnTo>
                    <a:pt x="114741" y="47637"/>
                  </a:lnTo>
                  <a:cubicBezTo>
                    <a:pt x="114741" y="47673"/>
                    <a:pt x="114753" y="47720"/>
                    <a:pt x="114765" y="47780"/>
                  </a:cubicBezTo>
                  <a:cubicBezTo>
                    <a:pt x="114824" y="48090"/>
                    <a:pt x="114860" y="48399"/>
                    <a:pt x="114872" y="48709"/>
                  </a:cubicBezTo>
                  <a:lnTo>
                    <a:pt x="114872" y="49102"/>
                  </a:lnTo>
                  <a:cubicBezTo>
                    <a:pt x="114878" y="49060"/>
                    <a:pt x="114884" y="49018"/>
                    <a:pt x="114888" y="48974"/>
                  </a:cubicBezTo>
                  <a:lnTo>
                    <a:pt x="114888" y="48974"/>
                  </a:lnTo>
                  <a:cubicBezTo>
                    <a:pt x="114879" y="49138"/>
                    <a:pt x="114875" y="49198"/>
                    <a:pt x="114873" y="49198"/>
                  </a:cubicBezTo>
                  <a:cubicBezTo>
                    <a:pt x="114872" y="49198"/>
                    <a:pt x="114872" y="49158"/>
                    <a:pt x="114872" y="49102"/>
                  </a:cubicBezTo>
                  <a:cubicBezTo>
                    <a:pt x="114860" y="49256"/>
                    <a:pt x="114848" y="49423"/>
                    <a:pt x="114824" y="49578"/>
                  </a:cubicBezTo>
                  <a:cubicBezTo>
                    <a:pt x="114789" y="49828"/>
                    <a:pt x="114741" y="50078"/>
                    <a:pt x="114682" y="50316"/>
                  </a:cubicBezTo>
                  <a:cubicBezTo>
                    <a:pt x="114670" y="50376"/>
                    <a:pt x="114658" y="50411"/>
                    <a:pt x="114658" y="50459"/>
                  </a:cubicBezTo>
                  <a:cubicBezTo>
                    <a:pt x="114704" y="50319"/>
                    <a:pt x="114723" y="50268"/>
                    <a:pt x="114727" y="50268"/>
                  </a:cubicBezTo>
                  <a:lnTo>
                    <a:pt x="114727" y="50268"/>
                  </a:lnTo>
                  <a:cubicBezTo>
                    <a:pt x="114738" y="50268"/>
                    <a:pt x="114647" y="50596"/>
                    <a:pt x="114636" y="50596"/>
                  </a:cubicBezTo>
                  <a:cubicBezTo>
                    <a:pt x="114632" y="50596"/>
                    <a:pt x="114637" y="50559"/>
                    <a:pt x="114658" y="50459"/>
                  </a:cubicBezTo>
                  <a:lnTo>
                    <a:pt x="114658" y="50459"/>
                  </a:lnTo>
                  <a:lnTo>
                    <a:pt x="114622" y="50542"/>
                  </a:lnTo>
                  <a:cubicBezTo>
                    <a:pt x="114277" y="51626"/>
                    <a:pt x="113741" y="52638"/>
                    <a:pt x="113038" y="53531"/>
                  </a:cubicBezTo>
                  <a:cubicBezTo>
                    <a:pt x="112800" y="53828"/>
                    <a:pt x="112550" y="54102"/>
                    <a:pt x="112288" y="54376"/>
                  </a:cubicBezTo>
                  <a:cubicBezTo>
                    <a:pt x="112339" y="54322"/>
                    <a:pt x="112356" y="54299"/>
                    <a:pt x="112350" y="54299"/>
                  </a:cubicBezTo>
                  <a:cubicBezTo>
                    <a:pt x="112319" y="54299"/>
                    <a:pt x="111710" y="54853"/>
                    <a:pt x="111562" y="54971"/>
                  </a:cubicBezTo>
                  <a:cubicBezTo>
                    <a:pt x="111193" y="55233"/>
                    <a:pt x="110812" y="55483"/>
                    <a:pt x="110419" y="55710"/>
                  </a:cubicBezTo>
                  <a:cubicBezTo>
                    <a:pt x="110470" y="55686"/>
                    <a:pt x="110495" y="55677"/>
                    <a:pt x="110500" y="55677"/>
                  </a:cubicBezTo>
                  <a:cubicBezTo>
                    <a:pt x="110525" y="55677"/>
                    <a:pt x="110202" y="55852"/>
                    <a:pt x="110185" y="55852"/>
                  </a:cubicBezTo>
                  <a:cubicBezTo>
                    <a:pt x="110178" y="55852"/>
                    <a:pt x="110229" y="55818"/>
                    <a:pt x="110395" y="55721"/>
                  </a:cubicBezTo>
                  <a:lnTo>
                    <a:pt x="110419" y="55710"/>
                  </a:lnTo>
                  <a:lnTo>
                    <a:pt x="110276" y="55769"/>
                  </a:lnTo>
                  <a:cubicBezTo>
                    <a:pt x="110002" y="55912"/>
                    <a:pt x="109705" y="56031"/>
                    <a:pt x="109407" y="56150"/>
                  </a:cubicBezTo>
                  <a:cubicBezTo>
                    <a:pt x="109038" y="56293"/>
                    <a:pt x="108645" y="56412"/>
                    <a:pt x="108252" y="56531"/>
                  </a:cubicBezTo>
                  <a:cubicBezTo>
                    <a:pt x="108277" y="56522"/>
                    <a:pt x="108281" y="56518"/>
                    <a:pt x="108268" y="56518"/>
                  </a:cubicBezTo>
                  <a:cubicBezTo>
                    <a:pt x="108185" y="56518"/>
                    <a:pt x="107369" y="56701"/>
                    <a:pt x="107192" y="56722"/>
                  </a:cubicBezTo>
                  <a:cubicBezTo>
                    <a:pt x="106716" y="56781"/>
                    <a:pt x="106240" y="56817"/>
                    <a:pt x="105764" y="56817"/>
                  </a:cubicBezTo>
                  <a:cubicBezTo>
                    <a:pt x="105918" y="56831"/>
                    <a:pt x="105834" y="56836"/>
                    <a:pt x="105719" y="56836"/>
                  </a:cubicBezTo>
                  <a:cubicBezTo>
                    <a:pt x="105542" y="56836"/>
                    <a:pt x="105291" y="56824"/>
                    <a:pt x="105740" y="56817"/>
                  </a:cubicBezTo>
                  <a:lnTo>
                    <a:pt x="105764" y="56817"/>
                  </a:lnTo>
                  <a:lnTo>
                    <a:pt x="105597" y="56805"/>
                  </a:lnTo>
                  <a:cubicBezTo>
                    <a:pt x="105276" y="56781"/>
                    <a:pt x="104954" y="56733"/>
                    <a:pt x="104633" y="56686"/>
                  </a:cubicBezTo>
                  <a:cubicBezTo>
                    <a:pt x="104439" y="56652"/>
                    <a:pt x="103584" y="56422"/>
                    <a:pt x="103549" y="56422"/>
                  </a:cubicBezTo>
                  <a:cubicBezTo>
                    <a:pt x="103547" y="56422"/>
                    <a:pt x="103547" y="56423"/>
                    <a:pt x="103549" y="56424"/>
                  </a:cubicBezTo>
                  <a:cubicBezTo>
                    <a:pt x="103168" y="56281"/>
                    <a:pt x="102787" y="56126"/>
                    <a:pt x="102418" y="55936"/>
                  </a:cubicBezTo>
                  <a:cubicBezTo>
                    <a:pt x="102359" y="55900"/>
                    <a:pt x="102109" y="55757"/>
                    <a:pt x="102013" y="55698"/>
                  </a:cubicBezTo>
                  <a:lnTo>
                    <a:pt x="102013" y="55698"/>
                  </a:lnTo>
                  <a:cubicBezTo>
                    <a:pt x="102097" y="55757"/>
                    <a:pt x="102180" y="55817"/>
                    <a:pt x="102263" y="55876"/>
                  </a:cubicBezTo>
                  <a:cubicBezTo>
                    <a:pt x="102037" y="55728"/>
                    <a:pt x="101963" y="55682"/>
                    <a:pt x="101973" y="55682"/>
                  </a:cubicBezTo>
                  <a:cubicBezTo>
                    <a:pt x="101976" y="55682"/>
                    <a:pt x="101991" y="55688"/>
                    <a:pt x="102013" y="55698"/>
                  </a:cubicBezTo>
                  <a:cubicBezTo>
                    <a:pt x="101882" y="55614"/>
                    <a:pt x="101763" y="55519"/>
                    <a:pt x="101632" y="55436"/>
                  </a:cubicBezTo>
                  <a:cubicBezTo>
                    <a:pt x="101430" y="55269"/>
                    <a:pt x="101227" y="55102"/>
                    <a:pt x="101025" y="54924"/>
                  </a:cubicBezTo>
                  <a:cubicBezTo>
                    <a:pt x="100956" y="54855"/>
                    <a:pt x="100498" y="54374"/>
                    <a:pt x="100478" y="54374"/>
                  </a:cubicBezTo>
                  <a:cubicBezTo>
                    <a:pt x="100477" y="54374"/>
                    <a:pt x="100477" y="54375"/>
                    <a:pt x="100477" y="54376"/>
                  </a:cubicBezTo>
                  <a:cubicBezTo>
                    <a:pt x="99846" y="53638"/>
                    <a:pt x="99322" y="52804"/>
                    <a:pt x="98953" y="51900"/>
                  </a:cubicBezTo>
                  <a:cubicBezTo>
                    <a:pt x="98310" y="50447"/>
                    <a:pt x="98025" y="49161"/>
                    <a:pt x="97810" y="47613"/>
                  </a:cubicBezTo>
                  <a:cubicBezTo>
                    <a:pt x="97584" y="46042"/>
                    <a:pt x="97596" y="44458"/>
                    <a:pt x="97239" y="42898"/>
                  </a:cubicBezTo>
                  <a:cubicBezTo>
                    <a:pt x="96810" y="41089"/>
                    <a:pt x="96120" y="39350"/>
                    <a:pt x="95167" y="37755"/>
                  </a:cubicBezTo>
                  <a:cubicBezTo>
                    <a:pt x="93774" y="35362"/>
                    <a:pt x="91524" y="33433"/>
                    <a:pt x="89035" y="32266"/>
                  </a:cubicBezTo>
                  <a:cubicBezTo>
                    <a:pt x="87407" y="31503"/>
                    <a:pt x="85682" y="31182"/>
                    <a:pt x="83946" y="31182"/>
                  </a:cubicBezTo>
                  <a:cubicBezTo>
                    <a:pt x="82458" y="31182"/>
                    <a:pt x="80961" y="31418"/>
                    <a:pt x="79510" y="31814"/>
                  </a:cubicBezTo>
                  <a:cubicBezTo>
                    <a:pt x="73188" y="33528"/>
                    <a:pt x="70378" y="39386"/>
                    <a:pt x="68200" y="44970"/>
                  </a:cubicBezTo>
                  <a:cubicBezTo>
                    <a:pt x="67318" y="47220"/>
                    <a:pt x="66354" y="49113"/>
                    <a:pt x="65247" y="50614"/>
                  </a:cubicBezTo>
                  <a:cubicBezTo>
                    <a:pt x="63864" y="52481"/>
                    <a:pt x="63103" y="53199"/>
                    <a:pt x="61064" y="54363"/>
                  </a:cubicBezTo>
                  <a:lnTo>
                    <a:pt x="61064" y="54363"/>
                  </a:lnTo>
                  <a:cubicBezTo>
                    <a:pt x="61145" y="54316"/>
                    <a:pt x="61174" y="54297"/>
                    <a:pt x="61165" y="54297"/>
                  </a:cubicBezTo>
                  <a:cubicBezTo>
                    <a:pt x="61125" y="54297"/>
                    <a:pt x="60375" y="54665"/>
                    <a:pt x="60234" y="54721"/>
                  </a:cubicBezTo>
                  <a:cubicBezTo>
                    <a:pt x="59972" y="54828"/>
                    <a:pt x="59710" y="54912"/>
                    <a:pt x="59437" y="55007"/>
                  </a:cubicBezTo>
                  <a:cubicBezTo>
                    <a:pt x="59401" y="55019"/>
                    <a:pt x="58996" y="55126"/>
                    <a:pt x="58913" y="55150"/>
                  </a:cubicBezTo>
                  <a:cubicBezTo>
                    <a:pt x="58984" y="55138"/>
                    <a:pt x="59056" y="55126"/>
                    <a:pt x="59127" y="55114"/>
                  </a:cubicBezTo>
                  <a:lnTo>
                    <a:pt x="59127" y="55114"/>
                  </a:lnTo>
                  <a:cubicBezTo>
                    <a:pt x="58976" y="55146"/>
                    <a:pt x="58910" y="55162"/>
                    <a:pt x="58897" y="55162"/>
                  </a:cubicBezTo>
                  <a:cubicBezTo>
                    <a:pt x="58890" y="55162"/>
                    <a:pt x="58897" y="55158"/>
                    <a:pt x="58913" y="55150"/>
                  </a:cubicBezTo>
                  <a:lnTo>
                    <a:pt x="58913" y="55150"/>
                  </a:lnTo>
                  <a:cubicBezTo>
                    <a:pt x="58508" y="55233"/>
                    <a:pt x="58091" y="55305"/>
                    <a:pt x="57686" y="55352"/>
                  </a:cubicBezTo>
                  <a:cubicBezTo>
                    <a:pt x="57389" y="55388"/>
                    <a:pt x="57091" y="55400"/>
                    <a:pt x="56781" y="55424"/>
                  </a:cubicBezTo>
                  <a:cubicBezTo>
                    <a:pt x="56770" y="55424"/>
                    <a:pt x="56067" y="55424"/>
                    <a:pt x="56186" y="55436"/>
                  </a:cubicBezTo>
                  <a:cubicBezTo>
                    <a:pt x="56135" y="55436"/>
                    <a:pt x="56084" y="55437"/>
                    <a:pt x="56032" y="55437"/>
                  </a:cubicBezTo>
                  <a:cubicBezTo>
                    <a:pt x="53084" y="55437"/>
                    <a:pt x="50173" y="54114"/>
                    <a:pt x="50173" y="54114"/>
                  </a:cubicBezTo>
                  <a:cubicBezTo>
                    <a:pt x="49173" y="53638"/>
                    <a:pt x="48233" y="53043"/>
                    <a:pt x="47387" y="52316"/>
                  </a:cubicBezTo>
                  <a:cubicBezTo>
                    <a:pt x="43542" y="49030"/>
                    <a:pt x="34564" y="41636"/>
                    <a:pt x="25611" y="34743"/>
                  </a:cubicBezTo>
                  <a:cubicBezTo>
                    <a:pt x="14062" y="25861"/>
                    <a:pt x="6216" y="20574"/>
                    <a:pt x="2263" y="19038"/>
                  </a:cubicBezTo>
                  <a:lnTo>
                    <a:pt x="1" y="24860"/>
                  </a:lnTo>
                  <a:cubicBezTo>
                    <a:pt x="7716" y="27861"/>
                    <a:pt x="34850" y="49840"/>
                    <a:pt x="43339" y="57079"/>
                  </a:cubicBezTo>
                  <a:cubicBezTo>
                    <a:pt x="44625" y="58174"/>
                    <a:pt x="46066" y="59103"/>
                    <a:pt x="47602" y="59817"/>
                  </a:cubicBezTo>
                  <a:lnTo>
                    <a:pt x="47602" y="59829"/>
                  </a:lnTo>
                  <a:lnTo>
                    <a:pt x="47804" y="59912"/>
                  </a:lnTo>
                  <a:cubicBezTo>
                    <a:pt x="48769" y="60341"/>
                    <a:pt x="49769" y="60698"/>
                    <a:pt x="50793" y="60948"/>
                  </a:cubicBezTo>
                  <a:cubicBezTo>
                    <a:pt x="51519" y="61127"/>
                    <a:pt x="52257" y="61282"/>
                    <a:pt x="53019" y="61401"/>
                  </a:cubicBezTo>
                  <a:cubicBezTo>
                    <a:pt x="54194" y="61606"/>
                    <a:pt x="55380" y="61719"/>
                    <a:pt x="56561" y="61719"/>
                  </a:cubicBezTo>
                  <a:cubicBezTo>
                    <a:pt x="59016" y="61719"/>
                    <a:pt x="61451" y="61229"/>
                    <a:pt x="63735" y="60055"/>
                  </a:cubicBezTo>
                  <a:cubicBezTo>
                    <a:pt x="68771" y="57472"/>
                    <a:pt x="71914" y="52733"/>
                    <a:pt x="73962" y="47578"/>
                  </a:cubicBezTo>
                  <a:cubicBezTo>
                    <a:pt x="75081" y="44756"/>
                    <a:pt x="76034" y="42077"/>
                    <a:pt x="77939" y="39934"/>
                  </a:cubicBezTo>
                  <a:cubicBezTo>
                    <a:pt x="79357" y="38339"/>
                    <a:pt x="81637" y="37518"/>
                    <a:pt x="83817" y="37518"/>
                  </a:cubicBezTo>
                  <a:cubicBezTo>
                    <a:pt x="84420" y="37518"/>
                    <a:pt x="85015" y="37581"/>
                    <a:pt x="85583" y="37707"/>
                  </a:cubicBezTo>
                  <a:cubicBezTo>
                    <a:pt x="86511" y="37910"/>
                    <a:pt x="87452" y="38517"/>
                    <a:pt x="88357" y="39303"/>
                  </a:cubicBezTo>
                  <a:cubicBezTo>
                    <a:pt x="89166" y="40005"/>
                    <a:pt x="90012" y="41255"/>
                    <a:pt x="90476" y="42303"/>
                  </a:cubicBezTo>
                  <a:cubicBezTo>
                    <a:pt x="91071" y="43625"/>
                    <a:pt x="91250" y="44601"/>
                    <a:pt x="91345" y="46077"/>
                  </a:cubicBezTo>
                  <a:cubicBezTo>
                    <a:pt x="91476" y="48006"/>
                    <a:pt x="91786" y="49923"/>
                    <a:pt x="92274" y="51804"/>
                  </a:cubicBezTo>
                  <a:cubicBezTo>
                    <a:pt x="93655" y="57269"/>
                    <a:pt x="97644" y="61591"/>
                    <a:pt x="103192" y="62841"/>
                  </a:cubicBezTo>
                  <a:cubicBezTo>
                    <a:pt x="104126" y="63054"/>
                    <a:pt x="105094" y="63156"/>
                    <a:pt x="106071" y="63156"/>
                  </a:cubicBezTo>
                  <a:cubicBezTo>
                    <a:pt x="109624" y="63156"/>
                    <a:pt x="113298" y="61809"/>
                    <a:pt x="115932" y="59567"/>
                  </a:cubicBezTo>
                  <a:cubicBezTo>
                    <a:pt x="120051" y="56091"/>
                    <a:pt x="122040" y="50673"/>
                    <a:pt x="120670" y="45446"/>
                  </a:cubicBezTo>
                  <a:cubicBezTo>
                    <a:pt x="120111" y="43291"/>
                    <a:pt x="118849" y="41315"/>
                    <a:pt x="117646" y="39469"/>
                  </a:cubicBezTo>
                  <a:cubicBezTo>
                    <a:pt x="117051" y="38565"/>
                    <a:pt x="116444" y="37660"/>
                    <a:pt x="115848" y="36755"/>
                  </a:cubicBezTo>
                  <a:cubicBezTo>
                    <a:pt x="115539" y="36290"/>
                    <a:pt x="115241" y="35814"/>
                    <a:pt x="114955" y="35326"/>
                  </a:cubicBezTo>
                  <a:cubicBezTo>
                    <a:pt x="114801" y="35088"/>
                    <a:pt x="114658" y="34838"/>
                    <a:pt x="114527" y="34588"/>
                  </a:cubicBezTo>
                  <a:cubicBezTo>
                    <a:pt x="114447" y="34458"/>
                    <a:pt x="114367" y="34319"/>
                    <a:pt x="114293" y="34186"/>
                  </a:cubicBezTo>
                  <a:lnTo>
                    <a:pt x="114293" y="34186"/>
                  </a:lnTo>
                  <a:cubicBezTo>
                    <a:pt x="114329" y="34253"/>
                    <a:pt x="114346" y="34287"/>
                    <a:pt x="114345" y="34287"/>
                  </a:cubicBezTo>
                  <a:cubicBezTo>
                    <a:pt x="114344" y="34287"/>
                    <a:pt x="114312" y="34230"/>
                    <a:pt x="114253" y="34113"/>
                  </a:cubicBezTo>
                  <a:lnTo>
                    <a:pt x="114253" y="34113"/>
                  </a:lnTo>
                  <a:cubicBezTo>
                    <a:pt x="114266" y="34137"/>
                    <a:pt x="114280" y="34161"/>
                    <a:pt x="114293" y="34186"/>
                  </a:cubicBezTo>
                  <a:lnTo>
                    <a:pt x="114293" y="34186"/>
                  </a:lnTo>
                  <a:cubicBezTo>
                    <a:pt x="114282" y="34165"/>
                    <a:pt x="114269" y="34140"/>
                    <a:pt x="114253" y="34112"/>
                  </a:cubicBezTo>
                  <a:lnTo>
                    <a:pt x="114253" y="34112"/>
                  </a:lnTo>
                  <a:cubicBezTo>
                    <a:pt x="114253" y="34112"/>
                    <a:pt x="114253" y="34112"/>
                    <a:pt x="114253" y="34113"/>
                  </a:cubicBezTo>
                  <a:lnTo>
                    <a:pt x="114253" y="34113"/>
                  </a:lnTo>
                  <a:cubicBezTo>
                    <a:pt x="114253" y="34112"/>
                    <a:pt x="114253" y="34112"/>
                    <a:pt x="114253" y="34112"/>
                  </a:cubicBezTo>
                  <a:lnTo>
                    <a:pt x="114253" y="34112"/>
                  </a:lnTo>
                  <a:cubicBezTo>
                    <a:pt x="114253" y="34112"/>
                    <a:pt x="114253" y="34112"/>
                    <a:pt x="114253" y="34112"/>
                  </a:cubicBezTo>
                  <a:lnTo>
                    <a:pt x="114253" y="34112"/>
                  </a:lnTo>
                  <a:cubicBezTo>
                    <a:pt x="114252" y="34109"/>
                    <a:pt x="114250" y="34106"/>
                    <a:pt x="114248" y="34102"/>
                  </a:cubicBezTo>
                  <a:lnTo>
                    <a:pt x="114248" y="34102"/>
                  </a:lnTo>
                  <a:cubicBezTo>
                    <a:pt x="114238" y="34081"/>
                    <a:pt x="114228" y="34059"/>
                    <a:pt x="114217" y="34028"/>
                  </a:cubicBezTo>
                  <a:cubicBezTo>
                    <a:pt x="113658" y="32969"/>
                    <a:pt x="113205" y="31849"/>
                    <a:pt x="112836" y="30718"/>
                  </a:cubicBezTo>
                  <a:cubicBezTo>
                    <a:pt x="112515" y="29682"/>
                    <a:pt x="112324" y="28504"/>
                    <a:pt x="112241" y="27027"/>
                  </a:cubicBezTo>
                  <a:cubicBezTo>
                    <a:pt x="112074" y="23825"/>
                    <a:pt x="113241" y="20920"/>
                    <a:pt x="115301" y="18622"/>
                  </a:cubicBezTo>
                  <a:cubicBezTo>
                    <a:pt x="117609" y="16034"/>
                    <a:pt x="120909" y="14773"/>
                    <a:pt x="124276" y="14773"/>
                  </a:cubicBezTo>
                  <a:cubicBezTo>
                    <a:pt x="126517" y="14773"/>
                    <a:pt x="128787" y="15332"/>
                    <a:pt x="130814" y="16431"/>
                  </a:cubicBezTo>
                  <a:cubicBezTo>
                    <a:pt x="132589" y="17395"/>
                    <a:pt x="134255" y="19598"/>
                    <a:pt x="135125" y="21527"/>
                  </a:cubicBezTo>
                  <a:cubicBezTo>
                    <a:pt x="135613" y="22646"/>
                    <a:pt x="136018" y="23813"/>
                    <a:pt x="136303" y="25003"/>
                  </a:cubicBezTo>
                  <a:cubicBezTo>
                    <a:pt x="136303" y="25003"/>
                    <a:pt x="136303" y="25003"/>
                    <a:pt x="136303" y="25003"/>
                  </a:cubicBezTo>
                  <a:lnTo>
                    <a:pt x="136303" y="25003"/>
                  </a:lnTo>
                  <a:cubicBezTo>
                    <a:pt x="136297" y="25003"/>
                    <a:pt x="136446" y="25622"/>
                    <a:pt x="136446" y="25622"/>
                  </a:cubicBezTo>
                  <a:cubicBezTo>
                    <a:pt x="136506" y="25932"/>
                    <a:pt x="136565" y="26230"/>
                    <a:pt x="136613" y="26539"/>
                  </a:cubicBezTo>
                  <a:cubicBezTo>
                    <a:pt x="136744" y="27242"/>
                    <a:pt x="136827" y="27944"/>
                    <a:pt x="136910" y="28659"/>
                  </a:cubicBezTo>
                  <a:cubicBezTo>
                    <a:pt x="137649" y="34945"/>
                    <a:pt x="139601" y="41851"/>
                    <a:pt x="145126" y="45649"/>
                  </a:cubicBezTo>
                  <a:cubicBezTo>
                    <a:pt x="147370" y="47191"/>
                    <a:pt x="149844" y="47896"/>
                    <a:pt x="152312" y="47896"/>
                  </a:cubicBezTo>
                  <a:cubicBezTo>
                    <a:pt x="155998" y="47896"/>
                    <a:pt x="159671" y="46323"/>
                    <a:pt x="162545" y="43613"/>
                  </a:cubicBezTo>
                  <a:cubicBezTo>
                    <a:pt x="167438" y="38981"/>
                    <a:pt x="166986" y="32064"/>
                    <a:pt x="166890" y="25896"/>
                  </a:cubicBezTo>
                  <a:cubicBezTo>
                    <a:pt x="166855" y="23301"/>
                    <a:pt x="167057" y="20241"/>
                    <a:pt x="167950" y="17979"/>
                  </a:cubicBezTo>
                  <a:cubicBezTo>
                    <a:pt x="168188" y="17371"/>
                    <a:pt x="168462" y="16776"/>
                    <a:pt x="168748" y="16193"/>
                  </a:cubicBezTo>
                  <a:cubicBezTo>
                    <a:pt x="168891" y="15919"/>
                    <a:pt x="169045" y="15645"/>
                    <a:pt x="169188" y="15371"/>
                  </a:cubicBezTo>
                  <a:cubicBezTo>
                    <a:pt x="169212" y="15336"/>
                    <a:pt x="169414" y="15002"/>
                    <a:pt x="169486" y="14883"/>
                  </a:cubicBezTo>
                  <a:lnTo>
                    <a:pt x="169486" y="14883"/>
                  </a:lnTo>
                  <a:cubicBezTo>
                    <a:pt x="169462" y="14923"/>
                    <a:pt x="169433" y="14963"/>
                    <a:pt x="169405" y="15003"/>
                  </a:cubicBezTo>
                  <a:lnTo>
                    <a:pt x="169405" y="15003"/>
                  </a:lnTo>
                  <a:cubicBezTo>
                    <a:pt x="169480" y="14888"/>
                    <a:pt x="169510" y="14845"/>
                    <a:pt x="169511" y="14845"/>
                  </a:cubicBezTo>
                  <a:lnTo>
                    <a:pt x="169511" y="14845"/>
                  </a:lnTo>
                  <a:cubicBezTo>
                    <a:pt x="169511" y="14845"/>
                    <a:pt x="169507" y="14850"/>
                    <a:pt x="169501" y="14860"/>
                  </a:cubicBezTo>
                  <a:lnTo>
                    <a:pt x="169501" y="14860"/>
                  </a:lnTo>
                  <a:cubicBezTo>
                    <a:pt x="170117" y="13928"/>
                    <a:pt x="170826" y="13055"/>
                    <a:pt x="171629" y="12276"/>
                  </a:cubicBezTo>
                  <a:cubicBezTo>
                    <a:pt x="171641" y="12252"/>
                    <a:pt x="171653" y="12240"/>
                    <a:pt x="171665" y="12228"/>
                  </a:cubicBezTo>
                  <a:lnTo>
                    <a:pt x="171665" y="12228"/>
                  </a:lnTo>
                  <a:cubicBezTo>
                    <a:pt x="171604" y="12279"/>
                    <a:pt x="171577" y="12298"/>
                    <a:pt x="171573" y="12298"/>
                  </a:cubicBezTo>
                  <a:cubicBezTo>
                    <a:pt x="171557" y="12298"/>
                    <a:pt x="171799" y="12069"/>
                    <a:pt x="171811" y="12069"/>
                  </a:cubicBezTo>
                  <a:lnTo>
                    <a:pt x="171811" y="12069"/>
                  </a:lnTo>
                  <a:cubicBezTo>
                    <a:pt x="171816" y="12069"/>
                    <a:pt x="171780" y="12110"/>
                    <a:pt x="171665" y="12228"/>
                  </a:cubicBezTo>
                  <a:lnTo>
                    <a:pt x="171784" y="12133"/>
                  </a:lnTo>
                  <a:cubicBezTo>
                    <a:pt x="171974" y="11966"/>
                    <a:pt x="172165" y="11811"/>
                    <a:pt x="172367" y="11656"/>
                  </a:cubicBezTo>
                  <a:cubicBezTo>
                    <a:pt x="172748" y="11359"/>
                    <a:pt x="173153" y="11085"/>
                    <a:pt x="173570" y="10835"/>
                  </a:cubicBezTo>
                  <a:cubicBezTo>
                    <a:pt x="173617" y="10799"/>
                    <a:pt x="173760" y="10728"/>
                    <a:pt x="173867" y="10668"/>
                  </a:cubicBezTo>
                  <a:lnTo>
                    <a:pt x="173867" y="10668"/>
                  </a:lnTo>
                  <a:cubicBezTo>
                    <a:pt x="173808" y="10692"/>
                    <a:pt x="173748" y="10728"/>
                    <a:pt x="173677" y="10752"/>
                  </a:cubicBezTo>
                  <a:cubicBezTo>
                    <a:pt x="173910" y="10632"/>
                    <a:pt x="173993" y="10589"/>
                    <a:pt x="173997" y="10589"/>
                  </a:cubicBezTo>
                  <a:lnTo>
                    <a:pt x="173997" y="10589"/>
                  </a:lnTo>
                  <a:cubicBezTo>
                    <a:pt x="174000" y="10589"/>
                    <a:pt x="173940" y="10623"/>
                    <a:pt x="173867" y="10668"/>
                  </a:cubicBezTo>
                  <a:cubicBezTo>
                    <a:pt x="174022" y="10597"/>
                    <a:pt x="174165" y="10513"/>
                    <a:pt x="174320" y="10454"/>
                  </a:cubicBezTo>
                  <a:cubicBezTo>
                    <a:pt x="174796" y="10240"/>
                    <a:pt x="175296" y="10061"/>
                    <a:pt x="175808" y="9906"/>
                  </a:cubicBezTo>
                  <a:cubicBezTo>
                    <a:pt x="175855" y="9895"/>
                    <a:pt x="175957" y="9872"/>
                    <a:pt x="176040" y="9849"/>
                  </a:cubicBezTo>
                  <a:lnTo>
                    <a:pt x="176040" y="9849"/>
                  </a:lnTo>
                  <a:cubicBezTo>
                    <a:pt x="176050" y="9846"/>
                    <a:pt x="176060" y="9844"/>
                    <a:pt x="176069" y="9842"/>
                  </a:cubicBezTo>
                  <a:lnTo>
                    <a:pt x="176069" y="9842"/>
                  </a:lnTo>
                  <a:cubicBezTo>
                    <a:pt x="176228" y="9809"/>
                    <a:pt x="176387" y="9786"/>
                    <a:pt x="176546" y="9751"/>
                  </a:cubicBezTo>
                  <a:cubicBezTo>
                    <a:pt x="176975" y="9692"/>
                    <a:pt x="177416" y="9644"/>
                    <a:pt x="177856" y="9621"/>
                  </a:cubicBezTo>
                  <a:cubicBezTo>
                    <a:pt x="177951" y="9621"/>
                    <a:pt x="178047" y="9621"/>
                    <a:pt x="178142" y="9609"/>
                  </a:cubicBezTo>
                  <a:cubicBezTo>
                    <a:pt x="178237" y="9609"/>
                    <a:pt x="178463" y="9609"/>
                    <a:pt x="178559" y="9621"/>
                  </a:cubicBezTo>
                  <a:cubicBezTo>
                    <a:pt x="179059" y="9668"/>
                    <a:pt x="179559" y="9740"/>
                    <a:pt x="180059" y="9835"/>
                  </a:cubicBezTo>
                  <a:cubicBezTo>
                    <a:pt x="180214" y="9859"/>
                    <a:pt x="180845" y="10037"/>
                    <a:pt x="180999" y="10073"/>
                  </a:cubicBezTo>
                  <a:cubicBezTo>
                    <a:pt x="180963" y="10060"/>
                    <a:pt x="180928" y="10046"/>
                    <a:pt x="180891" y="10033"/>
                  </a:cubicBezTo>
                  <a:lnTo>
                    <a:pt x="180891" y="10033"/>
                  </a:lnTo>
                  <a:cubicBezTo>
                    <a:pt x="181001" y="10067"/>
                    <a:pt x="181041" y="10082"/>
                    <a:pt x="181034" y="10082"/>
                  </a:cubicBezTo>
                  <a:cubicBezTo>
                    <a:pt x="181031" y="10082"/>
                    <a:pt x="181019" y="10079"/>
                    <a:pt x="180999" y="10073"/>
                  </a:cubicBezTo>
                  <a:lnTo>
                    <a:pt x="180999" y="10073"/>
                  </a:lnTo>
                  <a:cubicBezTo>
                    <a:pt x="181309" y="10192"/>
                    <a:pt x="181618" y="10311"/>
                    <a:pt x="181916" y="10442"/>
                  </a:cubicBezTo>
                  <a:cubicBezTo>
                    <a:pt x="182309" y="10609"/>
                    <a:pt x="182690" y="10811"/>
                    <a:pt x="183071" y="11025"/>
                  </a:cubicBezTo>
                  <a:lnTo>
                    <a:pt x="183142" y="11061"/>
                  </a:lnTo>
                  <a:lnTo>
                    <a:pt x="183142" y="11061"/>
                  </a:lnTo>
                  <a:lnTo>
                    <a:pt x="183095" y="11025"/>
                  </a:lnTo>
                  <a:cubicBezTo>
                    <a:pt x="182954" y="10934"/>
                    <a:pt x="182907" y="10902"/>
                    <a:pt x="182913" y="10902"/>
                  </a:cubicBezTo>
                  <a:lnTo>
                    <a:pt x="182913" y="10902"/>
                  </a:lnTo>
                  <a:cubicBezTo>
                    <a:pt x="182926" y="10902"/>
                    <a:pt x="183288" y="11122"/>
                    <a:pt x="183266" y="11122"/>
                  </a:cubicBezTo>
                  <a:cubicBezTo>
                    <a:pt x="183260" y="11122"/>
                    <a:pt x="183224" y="11105"/>
                    <a:pt x="183142" y="11061"/>
                  </a:cubicBezTo>
                  <a:lnTo>
                    <a:pt x="183142" y="11061"/>
                  </a:lnTo>
                  <a:cubicBezTo>
                    <a:pt x="183369" y="11216"/>
                    <a:pt x="183595" y="11371"/>
                    <a:pt x="183809" y="11537"/>
                  </a:cubicBezTo>
                  <a:cubicBezTo>
                    <a:pt x="184154" y="11799"/>
                    <a:pt x="184488" y="12085"/>
                    <a:pt x="184809" y="12383"/>
                  </a:cubicBezTo>
                  <a:cubicBezTo>
                    <a:pt x="184893" y="12454"/>
                    <a:pt x="184964" y="12538"/>
                    <a:pt x="185036" y="12597"/>
                  </a:cubicBezTo>
                  <a:cubicBezTo>
                    <a:pt x="185014" y="12575"/>
                    <a:pt x="185001" y="12561"/>
                    <a:pt x="185002" y="12561"/>
                  </a:cubicBezTo>
                  <a:lnTo>
                    <a:pt x="185002" y="12561"/>
                  </a:lnTo>
                  <a:cubicBezTo>
                    <a:pt x="185005" y="12561"/>
                    <a:pt x="185079" y="12633"/>
                    <a:pt x="185286" y="12847"/>
                  </a:cubicBezTo>
                  <a:cubicBezTo>
                    <a:pt x="185202" y="12764"/>
                    <a:pt x="185119" y="12680"/>
                    <a:pt x="185036" y="12597"/>
                  </a:cubicBezTo>
                  <a:lnTo>
                    <a:pt x="185036" y="12597"/>
                  </a:lnTo>
                  <a:cubicBezTo>
                    <a:pt x="185107" y="12680"/>
                    <a:pt x="185274" y="12847"/>
                    <a:pt x="185321" y="12907"/>
                  </a:cubicBezTo>
                  <a:cubicBezTo>
                    <a:pt x="185619" y="13252"/>
                    <a:pt x="185893" y="13609"/>
                    <a:pt x="186143" y="13978"/>
                  </a:cubicBezTo>
                  <a:cubicBezTo>
                    <a:pt x="186262" y="14169"/>
                    <a:pt x="186393" y="14359"/>
                    <a:pt x="186512" y="14550"/>
                  </a:cubicBezTo>
                  <a:lnTo>
                    <a:pt x="186643" y="14764"/>
                  </a:lnTo>
                  <a:cubicBezTo>
                    <a:pt x="186620" y="14718"/>
                    <a:pt x="186613" y="14701"/>
                    <a:pt x="186615" y="14701"/>
                  </a:cubicBezTo>
                  <a:lnTo>
                    <a:pt x="186615" y="14701"/>
                  </a:lnTo>
                  <a:cubicBezTo>
                    <a:pt x="186622" y="14701"/>
                    <a:pt x="186712" y="14857"/>
                    <a:pt x="186706" y="14857"/>
                  </a:cubicBezTo>
                  <a:cubicBezTo>
                    <a:pt x="186704" y="14857"/>
                    <a:pt x="186687" y="14832"/>
                    <a:pt x="186643" y="14764"/>
                  </a:cubicBezTo>
                  <a:lnTo>
                    <a:pt x="186643" y="14764"/>
                  </a:lnTo>
                  <a:lnTo>
                    <a:pt x="186679" y="14847"/>
                  </a:lnTo>
                  <a:cubicBezTo>
                    <a:pt x="187072" y="15633"/>
                    <a:pt x="187381" y="16467"/>
                    <a:pt x="187607" y="17324"/>
                  </a:cubicBezTo>
                  <a:cubicBezTo>
                    <a:pt x="187602" y="17310"/>
                    <a:pt x="187598" y="17304"/>
                    <a:pt x="187596" y="17304"/>
                  </a:cubicBezTo>
                  <a:lnTo>
                    <a:pt x="187596" y="17304"/>
                  </a:lnTo>
                  <a:cubicBezTo>
                    <a:pt x="187569" y="17304"/>
                    <a:pt x="187765" y="18233"/>
                    <a:pt x="187798" y="18431"/>
                  </a:cubicBezTo>
                  <a:cubicBezTo>
                    <a:pt x="187869" y="19026"/>
                    <a:pt x="187905" y="19634"/>
                    <a:pt x="187905" y="20241"/>
                  </a:cubicBezTo>
                  <a:lnTo>
                    <a:pt x="187905" y="20312"/>
                  </a:lnTo>
                  <a:cubicBezTo>
                    <a:pt x="187911" y="20230"/>
                    <a:pt x="187916" y="20198"/>
                    <a:pt x="187919" y="20198"/>
                  </a:cubicBezTo>
                  <a:lnTo>
                    <a:pt x="187919" y="20198"/>
                  </a:lnTo>
                  <a:cubicBezTo>
                    <a:pt x="187928" y="20198"/>
                    <a:pt x="187922" y="20515"/>
                    <a:pt x="187914" y="20515"/>
                  </a:cubicBezTo>
                  <a:cubicBezTo>
                    <a:pt x="187911" y="20515"/>
                    <a:pt x="187908" y="20462"/>
                    <a:pt x="187905" y="20312"/>
                  </a:cubicBezTo>
                  <a:cubicBezTo>
                    <a:pt x="187905" y="20360"/>
                    <a:pt x="187905" y="20408"/>
                    <a:pt x="187905" y="20491"/>
                  </a:cubicBezTo>
                  <a:cubicBezTo>
                    <a:pt x="187881" y="20765"/>
                    <a:pt x="187857" y="21050"/>
                    <a:pt x="187834" y="21324"/>
                  </a:cubicBezTo>
                  <a:cubicBezTo>
                    <a:pt x="187762" y="21896"/>
                    <a:pt x="187667" y="22455"/>
                    <a:pt x="187548" y="23027"/>
                  </a:cubicBezTo>
                  <a:cubicBezTo>
                    <a:pt x="187286" y="24325"/>
                    <a:pt x="186798" y="25599"/>
                    <a:pt x="186119" y="26980"/>
                  </a:cubicBezTo>
                  <a:cubicBezTo>
                    <a:pt x="185024" y="29182"/>
                    <a:pt x="183214" y="31314"/>
                    <a:pt x="181249" y="33350"/>
                  </a:cubicBezTo>
                  <a:cubicBezTo>
                    <a:pt x="179380" y="35278"/>
                    <a:pt x="177380" y="37052"/>
                    <a:pt x="175522" y="38993"/>
                  </a:cubicBezTo>
                  <a:cubicBezTo>
                    <a:pt x="171498" y="43220"/>
                    <a:pt x="169307" y="48292"/>
                    <a:pt x="170700" y="54138"/>
                  </a:cubicBezTo>
                  <a:cubicBezTo>
                    <a:pt x="172451" y="61484"/>
                    <a:pt x="179713" y="66878"/>
                    <a:pt x="187072" y="67473"/>
                  </a:cubicBezTo>
                  <a:cubicBezTo>
                    <a:pt x="187576" y="67514"/>
                    <a:pt x="188075" y="67532"/>
                    <a:pt x="188576" y="67532"/>
                  </a:cubicBezTo>
                  <a:cubicBezTo>
                    <a:pt x="188808" y="67532"/>
                    <a:pt x="189040" y="67528"/>
                    <a:pt x="189274" y="67520"/>
                  </a:cubicBezTo>
                  <a:lnTo>
                    <a:pt x="189524" y="67520"/>
                  </a:lnTo>
                  <a:cubicBezTo>
                    <a:pt x="190358" y="67497"/>
                    <a:pt x="191179" y="67390"/>
                    <a:pt x="191989" y="67199"/>
                  </a:cubicBezTo>
                  <a:cubicBezTo>
                    <a:pt x="192084" y="67175"/>
                    <a:pt x="192191" y="67151"/>
                    <a:pt x="192298" y="67139"/>
                  </a:cubicBezTo>
                  <a:lnTo>
                    <a:pt x="192298" y="67116"/>
                  </a:lnTo>
                  <a:cubicBezTo>
                    <a:pt x="196001" y="66223"/>
                    <a:pt x="203062" y="63389"/>
                    <a:pt x="215027" y="54817"/>
                  </a:cubicBezTo>
                  <a:cubicBezTo>
                    <a:pt x="228648" y="45053"/>
                    <a:pt x="240876" y="31576"/>
                    <a:pt x="248734" y="21991"/>
                  </a:cubicBezTo>
                  <a:cubicBezTo>
                    <a:pt x="257235" y="11633"/>
                    <a:pt x="262462" y="3667"/>
                    <a:pt x="262676" y="3334"/>
                  </a:cubicBezTo>
                  <a:lnTo>
                    <a:pt x="25758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8714" name="Google Shape;714;p29"/>
            <p:cNvSpPr/>
            <p:nvPr/>
          </p:nvSpPr>
          <p:spPr>
            <a:xfrm>
              <a:off x="5149750" y="3985750"/>
              <a:ext cx="48225" cy="35425"/>
            </a:xfrm>
            <a:custGeom>
              <a:avLst/>
              <a:gdLst/>
              <a:ahLst/>
              <a:cxnLst/>
              <a:rect l="l" t="t" r="r" b="b"/>
              <a:pathLst>
                <a:path w="1929" h="1417" extrusionOk="0">
                  <a:moveTo>
                    <a:pt x="202" y="0"/>
                  </a:moveTo>
                  <a:lnTo>
                    <a:pt x="0" y="1179"/>
                  </a:lnTo>
                  <a:cubicBezTo>
                    <a:pt x="607" y="1274"/>
                    <a:pt x="1226" y="1357"/>
                    <a:pt x="1822" y="1417"/>
                  </a:cubicBezTo>
                  <a:lnTo>
                    <a:pt x="1929" y="238"/>
                  </a:lnTo>
                  <a:cubicBezTo>
                    <a:pt x="1357" y="179"/>
                    <a:pt x="786" y="107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715" name="Google Shape;715;p29"/>
            <p:cNvSpPr/>
            <p:nvPr/>
          </p:nvSpPr>
          <p:spPr>
            <a:xfrm>
              <a:off x="628350" y="2543000"/>
              <a:ext cx="4658625" cy="1449900"/>
            </a:xfrm>
            <a:custGeom>
              <a:avLst/>
              <a:gdLst/>
              <a:ahLst/>
              <a:cxnLst/>
              <a:rect l="l" t="t" r="r" b="b"/>
              <a:pathLst>
                <a:path w="186345" h="57996" extrusionOk="0">
                  <a:moveTo>
                    <a:pt x="172355" y="1"/>
                  </a:moveTo>
                  <a:lnTo>
                    <a:pt x="172391" y="1191"/>
                  </a:lnTo>
                  <a:cubicBezTo>
                    <a:pt x="173296" y="1191"/>
                    <a:pt x="174200" y="1251"/>
                    <a:pt x="175105" y="1370"/>
                  </a:cubicBezTo>
                  <a:cubicBezTo>
                    <a:pt x="175320" y="1417"/>
                    <a:pt x="175534" y="1465"/>
                    <a:pt x="175748" y="1525"/>
                  </a:cubicBezTo>
                  <a:lnTo>
                    <a:pt x="176058" y="370"/>
                  </a:lnTo>
                  <a:cubicBezTo>
                    <a:pt x="175808" y="298"/>
                    <a:pt x="175546" y="239"/>
                    <a:pt x="175296" y="191"/>
                  </a:cubicBezTo>
                  <a:lnTo>
                    <a:pt x="175260" y="191"/>
                  </a:lnTo>
                  <a:cubicBezTo>
                    <a:pt x="174296" y="60"/>
                    <a:pt x="173319" y="1"/>
                    <a:pt x="172355" y="1"/>
                  </a:cubicBezTo>
                  <a:close/>
                  <a:moveTo>
                    <a:pt x="168700" y="655"/>
                  </a:moveTo>
                  <a:cubicBezTo>
                    <a:pt x="167521" y="1060"/>
                    <a:pt x="166402" y="1620"/>
                    <a:pt x="165390" y="2334"/>
                  </a:cubicBezTo>
                  <a:lnTo>
                    <a:pt x="166068" y="3311"/>
                  </a:lnTo>
                  <a:lnTo>
                    <a:pt x="166068" y="3322"/>
                  </a:lnTo>
                  <a:cubicBezTo>
                    <a:pt x="166997" y="2668"/>
                    <a:pt x="168009" y="2156"/>
                    <a:pt x="169081" y="1787"/>
                  </a:cubicBezTo>
                  <a:lnTo>
                    <a:pt x="168700" y="655"/>
                  </a:lnTo>
                  <a:close/>
                  <a:moveTo>
                    <a:pt x="179427" y="1894"/>
                  </a:moveTo>
                  <a:lnTo>
                    <a:pt x="178820" y="2918"/>
                  </a:lnTo>
                  <a:lnTo>
                    <a:pt x="178999" y="3025"/>
                  </a:lnTo>
                  <a:lnTo>
                    <a:pt x="179011" y="3037"/>
                  </a:lnTo>
                  <a:cubicBezTo>
                    <a:pt x="179927" y="3537"/>
                    <a:pt x="180689" y="4227"/>
                    <a:pt x="181499" y="4954"/>
                  </a:cubicBezTo>
                  <a:lnTo>
                    <a:pt x="181547" y="4989"/>
                  </a:lnTo>
                  <a:lnTo>
                    <a:pt x="182344" y="4108"/>
                  </a:lnTo>
                  <a:lnTo>
                    <a:pt x="182297" y="4061"/>
                  </a:lnTo>
                  <a:cubicBezTo>
                    <a:pt x="181439" y="3299"/>
                    <a:pt x="180630" y="2560"/>
                    <a:pt x="179606" y="2001"/>
                  </a:cubicBezTo>
                  <a:lnTo>
                    <a:pt x="179427" y="1894"/>
                  </a:lnTo>
                  <a:close/>
                  <a:moveTo>
                    <a:pt x="119706" y="5168"/>
                  </a:moveTo>
                  <a:lnTo>
                    <a:pt x="119622" y="6359"/>
                  </a:lnTo>
                  <a:cubicBezTo>
                    <a:pt x="120444" y="6406"/>
                    <a:pt x="121277" y="6525"/>
                    <a:pt x="122158" y="6644"/>
                  </a:cubicBezTo>
                  <a:lnTo>
                    <a:pt x="122504" y="6692"/>
                  </a:lnTo>
                  <a:cubicBezTo>
                    <a:pt x="122682" y="6716"/>
                    <a:pt x="122873" y="6751"/>
                    <a:pt x="123051" y="6799"/>
                  </a:cubicBezTo>
                  <a:lnTo>
                    <a:pt x="123325" y="5644"/>
                  </a:lnTo>
                  <a:cubicBezTo>
                    <a:pt x="123111" y="5597"/>
                    <a:pt x="122896" y="5549"/>
                    <a:pt x="122694" y="5513"/>
                  </a:cubicBezTo>
                  <a:lnTo>
                    <a:pt x="122313" y="5466"/>
                  </a:lnTo>
                  <a:cubicBezTo>
                    <a:pt x="121420" y="5335"/>
                    <a:pt x="120563" y="5227"/>
                    <a:pt x="119706" y="5168"/>
                  </a:cubicBezTo>
                  <a:close/>
                  <a:moveTo>
                    <a:pt x="116003" y="5382"/>
                  </a:moveTo>
                  <a:cubicBezTo>
                    <a:pt x="114800" y="5620"/>
                    <a:pt x="113633" y="5989"/>
                    <a:pt x="112502" y="6489"/>
                  </a:cubicBezTo>
                  <a:lnTo>
                    <a:pt x="112979" y="7573"/>
                  </a:lnTo>
                  <a:cubicBezTo>
                    <a:pt x="114026" y="7120"/>
                    <a:pt x="115122" y="6775"/>
                    <a:pt x="116241" y="6549"/>
                  </a:cubicBezTo>
                  <a:lnTo>
                    <a:pt x="116003" y="5382"/>
                  </a:lnTo>
                  <a:close/>
                  <a:moveTo>
                    <a:pt x="162639" y="4787"/>
                  </a:moveTo>
                  <a:cubicBezTo>
                    <a:pt x="161877" y="5644"/>
                    <a:pt x="161199" y="6549"/>
                    <a:pt x="160604" y="7525"/>
                  </a:cubicBezTo>
                  <a:cubicBezTo>
                    <a:pt x="160556" y="7609"/>
                    <a:pt x="160508" y="7680"/>
                    <a:pt x="160473" y="7752"/>
                  </a:cubicBezTo>
                  <a:lnTo>
                    <a:pt x="161496" y="8347"/>
                  </a:lnTo>
                  <a:lnTo>
                    <a:pt x="161627" y="8144"/>
                  </a:lnTo>
                  <a:cubicBezTo>
                    <a:pt x="162187" y="7240"/>
                    <a:pt x="162818" y="6382"/>
                    <a:pt x="163532" y="5585"/>
                  </a:cubicBezTo>
                  <a:lnTo>
                    <a:pt x="162639" y="4787"/>
                  </a:lnTo>
                  <a:close/>
                  <a:moveTo>
                    <a:pt x="126754" y="6978"/>
                  </a:moveTo>
                  <a:lnTo>
                    <a:pt x="126230" y="8049"/>
                  </a:lnTo>
                  <a:lnTo>
                    <a:pt x="126564" y="8228"/>
                  </a:lnTo>
                  <a:cubicBezTo>
                    <a:pt x="127445" y="8704"/>
                    <a:pt x="128242" y="9299"/>
                    <a:pt x="128981" y="9990"/>
                  </a:cubicBezTo>
                  <a:lnTo>
                    <a:pt x="129802" y="9121"/>
                  </a:lnTo>
                  <a:cubicBezTo>
                    <a:pt x="128992" y="8359"/>
                    <a:pt x="128099" y="7704"/>
                    <a:pt x="127135" y="7168"/>
                  </a:cubicBezTo>
                  <a:lnTo>
                    <a:pt x="126754" y="6978"/>
                  </a:lnTo>
                  <a:close/>
                  <a:moveTo>
                    <a:pt x="184595" y="7085"/>
                  </a:moveTo>
                  <a:lnTo>
                    <a:pt x="183547" y="7668"/>
                  </a:lnTo>
                  <a:cubicBezTo>
                    <a:pt x="184106" y="8656"/>
                    <a:pt x="184523" y="9704"/>
                    <a:pt x="184785" y="10811"/>
                  </a:cubicBezTo>
                  <a:lnTo>
                    <a:pt x="185952" y="10526"/>
                  </a:lnTo>
                  <a:cubicBezTo>
                    <a:pt x="185654" y="9323"/>
                    <a:pt x="185202" y="8156"/>
                    <a:pt x="184595" y="7085"/>
                  </a:cubicBezTo>
                  <a:close/>
                  <a:moveTo>
                    <a:pt x="109323" y="8311"/>
                  </a:moveTo>
                  <a:cubicBezTo>
                    <a:pt x="108323" y="9037"/>
                    <a:pt x="107418" y="9883"/>
                    <a:pt x="106621" y="10823"/>
                  </a:cubicBezTo>
                  <a:lnTo>
                    <a:pt x="107525" y="11585"/>
                  </a:lnTo>
                  <a:cubicBezTo>
                    <a:pt x="108264" y="10728"/>
                    <a:pt x="109097" y="9942"/>
                    <a:pt x="110026" y="9276"/>
                  </a:cubicBezTo>
                  <a:lnTo>
                    <a:pt x="109323" y="8311"/>
                  </a:lnTo>
                  <a:close/>
                  <a:moveTo>
                    <a:pt x="158972" y="11097"/>
                  </a:moveTo>
                  <a:cubicBezTo>
                    <a:pt x="158591" y="12264"/>
                    <a:pt x="158318" y="13455"/>
                    <a:pt x="158151" y="14657"/>
                  </a:cubicBezTo>
                  <a:lnTo>
                    <a:pt x="159330" y="14824"/>
                  </a:lnTo>
                  <a:cubicBezTo>
                    <a:pt x="159484" y="13693"/>
                    <a:pt x="159746" y="12562"/>
                    <a:pt x="160092" y="11466"/>
                  </a:cubicBezTo>
                  <a:lnTo>
                    <a:pt x="158972" y="11097"/>
                  </a:lnTo>
                  <a:close/>
                  <a:moveTo>
                    <a:pt x="132136" y="11978"/>
                  </a:moveTo>
                  <a:lnTo>
                    <a:pt x="131124" y="12609"/>
                  </a:lnTo>
                  <a:cubicBezTo>
                    <a:pt x="131517" y="13240"/>
                    <a:pt x="131850" y="13907"/>
                    <a:pt x="132148" y="14586"/>
                  </a:cubicBezTo>
                  <a:cubicBezTo>
                    <a:pt x="132302" y="14943"/>
                    <a:pt x="132457" y="15324"/>
                    <a:pt x="132600" y="15705"/>
                  </a:cubicBezTo>
                  <a:lnTo>
                    <a:pt x="133719" y="15300"/>
                  </a:lnTo>
                  <a:cubicBezTo>
                    <a:pt x="133576" y="14883"/>
                    <a:pt x="133410" y="14479"/>
                    <a:pt x="133243" y="14109"/>
                  </a:cubicBezTo>
                  <a:cubicBezTo>
                    <a:pt x="132921" y="13371"/>
                    <a:pt x="132552" y="12669"/>
                    <a:pt x="132136" y="11978"/>
                  </a:cubicBezTo>
                  <a:close/>
                  <a:moveTo>
                    <a:pt x="104597" y="13919"/>
                  </a:moveTo>
                  <a:cubicBezTo>
                    <a:pt x="104537" y="14062"/>
                    <a:pt x="104454" y="14217"/>
                    <a:pt x="104382" y="14383"/>
                  </a:cubicBezTo>
                  <a:cubicBezTo>
                    <a:pt x="103965" y="15360"/>
                    <a:pt x="103644" y="16384"/>
                    <a:pt x="103430" y="17431"/>
                  </a:cubicBezTo>
                  <a:lnTo>
                    <a:pt x="104597" y="17658"/>
                  </a:lnTo>
                  <a:cubicBezTo>
                    <a:pt x="104799" y="16693"/>
                    <a:pt x="105085" y="15753"/>
                    <a:pt x="105478" y="14860"/>
                  </a:cubicBezTo>
                  <a:cubicBezTo>
                    <a:pt x="105537" y="14717"/>
                    <a:pt x="105597" y="14574"/>
                    <a:pt x="105668" y="14443"/>
                  </a:cubicBezTo>
                  <a:lnTo>
                    <a:pt x="104597" y="13919"/>
                  </a:lnTo>
                  <a:close/>
                  <a:moveTo>
                    <a:pt x="185154" y="14193"/>
                  </a:moveTo>
                  <a:cubicBezTo>
                    <a:pt x="185142" y="15336"/>
                    <a:pt x="185011" y="16479"/>
                    <a:pt x="184773" y="17598"/>
                  </a:cubicBezTo>
                  <a:lnTo>
                    <a:pt x="185940" y="17836"/>
                  </a:lnTo>
                  <a:cubicBezTo>
                    <a:pt x="186190" y="16645"/>
                    <a:pt x="186333" y="15419"/>
                    <a:pt x="186345" y="14205"/>
                  </a:cubicBezTo>
                  <a:lnTo>
                    <a:pt x="185154" y="14193"/>
                  </a:lnTo>
                  <a:close/>
                  <a:moveTo>
                    <a:pt x="619" y="18062"/>
                  </a:moveTo>
                  <a:lnTo>
                    <a:pt x="0" y="19074"/>
                  </a:lnTo>
                  <a:cubicBezTo>
                    <a:pt x="905" y="19634"/>
                    <a:pt x="1905" y="20277"/>
                    <a:pt x="2977" y="20979"/>
                  </a:cubicBezTo>
                  <a:lnTo>
                    <a:pt x="3643" y="20003"/>
                  </a:lnTo>
                  <a:cubicBezTo>
                    <a:pt x="2560" y="19277"/>
                    <a:pt x="1548" y="18622"/>
                    <a:pt x="619" y="18062"/>
                  </a:cubicBezTo>
                  <a:close/>
                  <a:moveTo>
                    <a:pt x="157865" y="18277"/>
                  </a:moveTo>
                  <a:cubicBezTo>
                    <a:pt x="157841" y="18908"/>
                    <a:pt x="157829" y="19574"/>
                    <a:pt x="157829" y="20384"/>
                  </a:cubicBezTo>
                  <a:cubicBezTo>
                    <a:pt x="157829" y="20872"/>
                    <a:pt x="157841" y="21360"/>
                    <a:pt x="157841" y="21848"/>
                  </a:cubicBezTo>
                  <a:lnTo>
                    <a:pt x="159032" y="21848"/>
                  </a:lnTo>
                  <a:cubicBezTo>
                    <a:pt x="159020" y="21360"/>
                    <a:pt x="159020" y="20872"/>
                    <a:pt x="159020" y="20384"/>
                  </a:cubicBezTo>
                  <a:cubicBezTo>
                    <a:pt x="159020" y="19586"/>
                    <a:pt x="159032" y="18931"/>
                    <a:pt x="159056" y="18312"/>
                  </a:cubicBezTo>
                  <a:lnTo>
                    <a:pt x="157865" y="18277"/>
                  </a:lnTo>
                  <a:close/>
                  <a:moveTo>
                    <a:pt x="134660" y="18824"/>
                  </a:moveTo>
                  <a:lnTo>
                    <a:pt x="133493" y="19051"/>
                  </a:lnTo>
                  <a:cubicBezTo>
                    <a:pt x="133719" y="20194"/>
                    <a:pt x="133886" y="21384"/>
                    <a:pt x="134041" y="22527"/>
                  </a:cubicBezTo>
                  <a:lnTo>
                    <a:pt x="135219" y="22360"/>
                  </a:lnTo>
                  <a:cubicBezTo>
                    <a:pt x="135065" y="21206"/>
                    <a:pt x="134898" y="20003"/>
                    <a:pt x="134660" y="18824"/>
                  </a:cubicBezTo>
                  <a:close/>
                  <a:moveTo>
                    <a:pt x="183749" y="20884"/>
                  </a:moveTo>
                  <a:cubicBezTo>
                    <a:pt x="183309" y="21944"/>
                    <a:pt x="182761" y="22956"/>
                    <a:pt x="182142" y="23920"/>
                  </a:cubicBezTo>
                  <a:lnTo>
                    <a:pt x="183142" y="24575"/>
                  </a:lnTo>
                  <a:cubicBezTo>
                    <a:pt x="183797" y="23551"/>
                    <a:pt x="184380" y="22468"/>
                    <a:pt x="184845" y="21348"/>
                  </a:cubicBezTo>
                  <a:lnTo>
                    <a:pt x="183749" y="20884"/>
                  </a:lnTo>
                  <a:close/>
                  <a:moveTo>
                    <a:pt x="104299" y="21051"/>
                  </a:moveTo>
                  <a:lnTo>
                    <a:pt x="103108" y="21075"/>
                  </a:lnTo>
                  <a:cubicBezTo>
                    <a:pt x="103144" y="22301"/>
                    <a:pt x="103287" y="23527"/>
                    <a:pt x="103561" y="24718"/>
                  </a:cubicBezTo>
                  <a:lnTo>
                    <a:pt x="104716" y="24468"/>
                  </a:lnTo>
                  <a:cubicBezTo>
                    <a:pt x="104466" y="23337"/>
                    <a:pt x="104335" y="22206"/>
                    <a:pt x="104299" y="21051"/>
                  </a:cubicBezTo>
                  <a:close/>
                  <a:moveTo>
                    <a:pt x="6596" y="21991"/>
                  </a:moveTo>
                  <a:lnTo>
                    <a:pt x="5918" y="22968"/>
                  </a:lnTo>
                  <a:cubicBezTo>
                    <a:pt x="6834" y="23611"/>
                    <a:pt x="7811" y="24301"/>
                    <a:pt x="8811" y="25016"/>
                  </a:cubicBezTo>
                  <a:lnTo>
                    <a:pt x="9513" y="24051"/>
                  </a:lnTo>
                  <a:cubicBezTo>
                    <a:pt x="8501" y="23337"/>
                    <a:pt x="7525" y="22634"/>
                    <a:pt x="6596" y="21991"/>
                  </a:cubicBezTo>
                  <a:close/>
                  <a:moveTo>
                    <a:pt x="157853" y="25397"/>
                  </a:moveTo>
                  <a:cubicBezTo>
                    <a:pt x="157829" y="26361"/>
                    <a:pt x="157794" y="27206"/>
                    <a:pt x="157734" y="27980"/>
                  </a:cubicBezTo>
                  <a:cubicBezTo>
                    <a:pt x="157710" y="28278"/>
                    <a:pt x="157675" y="28564"/>
                    <a:pt x="157627" y="28849"/>
                  </a:cubicBezTo>
                  <a:lnTo>
                    <a:pt x="158794" y="29038"/>
                  </a:lnTo>
                  <a:lnTo>
                    <a:pt x="158794" y="29038"/>
                  </a:lnTo>
                  <a:cubicBezTo>
                    <a:pt x="158853" y="28717"/>
                    <a:pt x="158889" y="28408"/>
                    <a:pt x="158925" y="28087"/>
                  </a:cubicBezTo>
                  <a:cubicBezTo>
                    <a:pt x="158984" y="27278"/>
                    <a:pt x="159020" y="26397"/>
                    <a:pt x="159044" y="25408"/>
                  </a:cubicBezTo>
                  <a:lnTo>
                    <a:pt x="157853" y="25397"/>
                  </a:lnTo>
                  <a:close/>
                  <a:moveTo>
                    <a:pt x="158794" y="29038"/>
                  </a:moveTo>
                  <a:cubicBezTo>
                    <a:pt x="158794" y="29039"/>
                    <a:pt x="158794" y="29039"/>
                    <a:pt x="158794" y="29040"/>
                  </a:cubicBezTo>
                  <a:lnTo>
                    <a:pt x="158806" y="29040"/>
                  </a:lnTo>
                  <a:lnTo>
                    <a:pt x="158794" y="29038"/>
                  </a:lnTo>
                  <a:close/>
                  <a:moveTo>
                    <a:pt x="78403" y="27802"/>
                  </a:moveTo>
                  <a:cubicBezTo>
                    <a:pt x="77807" y="27802"/>
                    <a:pt x="77224" y="27861"/>
                    <a:pt x="76653" y="27956"/>
                  </a:cubicBezTo>
                  <a:lnTo>
                    <a:pt x="76855" y="29123"/>
                  </a:lnTo>
                  <a:cubicBezTo>
                    <a:pt x="77367" y="29040"/>
                    <a:pt x="77879" y="29004"/>
                    <a:pt x="78403" y="29004"/>
                  </a:cubicBezTo>
                  <a:cubicBezTo>
                    <a:pt x="78445" y="29003"/>
                    <a:pt x="78487" y="29003"/>
                    <a:pt x="78530" y="29003"/>
                  </a:cubicBezTo>
                  <a:cubicBezTo>
                    <a:pt x="79072" y="29003"/>
                    <a:pt x="79624" y="29072"/>
                    <a:pt x="80165" y="29183"/>
                  </a:cubicBezTo>
                  <a:lnTo>
                    <a:pt x="80403" y="28016"/>
                  </a:lnTo>
                  <a:cubicBezTo>
                    <a:pt x="79748" y="27873"/>
                    <a:pt x="79070" y="27802"/>
                    <a:pt x="78403" y="27802"/>
                  </a:cubicBezTo>
                  <a:close/>
                  <a:moveTo>
                    <a:pt x="12395" y="26147"/>
                  </a:moveTo>
                  <a:lnTo>
                    <a:pt x="11692" y="27111"/>
                  </a:lnTo>
                  <a:cubicBezTo>
                    <a:pt x="12621" y="27778"/>
                    <a:pt x="13573" y="28492"/>
                    <a:pt x="14550" y="29218"/>
                  </a:cubicBezTo>
                  <a:lnTo>
                    <a:pt x="15264" y="28266"/>
                  </a:lnTo>
                  <a:cubicBezTo>
                    <a:pt x="14288" y="27528"/>
                    <a:pt x="13323" y="26813"/>
                    <a:pt x="12395" y="26147"/>
                  </a:cubicBezTo>
                  <a:close/>
                  <a:moveTo>
                    <a:pt x="135767" y="25849"/>
                  </a:moveTo>
                  <a:lnTo>
                    <a:pt x="134600" y="26063"/>
                  </a:lnTo>
                  <a:cubicBezTo>
                    <a:pt x="134696" y="26575"/>
                    <a:pt x="134791" y="27052"/>
                    <a:pt x="134910" y="27528"/>
                  </a:cubicBezTo>
                  <a:cubicBezTo>
                    <a:pt x="135077" y="28230"/>
                    <a:pt x="135291" y="28921"/>
                    <a:pt x="135529" y="29588"/>
                  </a:cubicBezTo>
                  <a:lnTo>
                    <a:pt x="136660" y="29195"/>
                  </a:lnTo>
                  <a:cubicBezTo>
                    <a:pt x="136434" y="28564"/>
                    <a:pt x="136231" y="27897"/>
                    <a:pt x="136065" y="27242"/>
                  </a:cubicBezTo>
                  <a:cubicBezTo>
                    <a:pt x="135958" y="26790"/>
                    <a:pt x="135862" y="26337"/>
                    <a:pt x="135767" y="25849"/>
                  </a:cubicBezTo>
                  <a:close/>
                  <a:moveTo>
                    <a:pt x="180058" y="26718"/>
                  </a:moveTo>
                  <a:cubicBezTo>
                    <a:pt x="179392" y="27516"/>
                    <a:pt x="178606" y="28349"/>
                    <a:pt x="177689" y="29302"/>
                  </a:cubicBezTo>
                  <a:lnTo>
                    <a:pt x="178534" y="30135"/>
                  </a:lnTo>
                  <a:lnTo>
                    <a:pt x="178534" y="30123"/>
                  </a:lnTo>
                  <a:cubicBezTo>
                    <a:pt x="179487" y="29159"/>
                    <a:pt x="180285" y="28290"/>
                    <a:pt x="180975" y="27480"/>
                  </a:cubicBezTo>
                  <a:lnTo>
                    <a:pt x="180058" y="26718"/>
                  </a:lnTo>
                  <a:close/>
                  <a:moveTo>
                    <a:pt x="105763" y="27754"/>
                  </a:moveTo>
                  <a:lnTo>
                    <a:pt x="104668" y="28218"/>
                  </a:lnTo>
                  <a:cubicBezTo>
                    <a:pt x="104954" y="28885"/>
                    <a:pt x="105263" y="29540"/>
                    <a:pt x="105609" y="30183"/>
                  </a:cubicBezTo>
                  <a:lnTo>
                    <a:pt x="106359" y="31433"/>
                  </a:lnTo>
                  <a:lnTo>
                    <a:pt x="107383" y="30814"/>
                  </a:lnTo>
                  <a:lnTo>
                    <a:pt x="106656" y="29599"/>
                  </a:lnTo>
                  <a:cubicBezTo>
                    <a:pt x="106323" y="29004"/>
                    <a:pt x="106025" y="28385"/>
                    <a:pt x="105763" y="27754"/>
                  </a:cubicBezTo>
                  <a:close/>
                  <a:moveTo>
                    <a:pt x="73116" y="29111"/>
                  </a:moveTo>
                  <a:cubicBezTo>
                    <a:pt x="72616" y="29361"/>
                    <a:pt x="72140" y="29635"/>
                    <a:pt x="71676" y="29933"/>
                  </a:cubicBezTo>
                  <a:lnTo>
                    <a:pt x="71652" y="29945"/>
                  </a:lnTo>
                  <a:cubicBezTo>
                    <a:pt x="71092" y="30338"/>
                    <a:pt x="70557" y="30778"/>
                    <a:pt x="70080" y="31266"/>
                  </a:cubicBezTo>
                  <a:lnTo>
                    <a:pt x="70914" y="32112"/>
                  </a:lnTo>
                  <a:lnTo>
                    <a:pt x="70914" y="32100"/>
                  </a:lnTo>
                  <a:cubicBezTo>
                    <a:pt x="71354" y="31671"/>
                    <a:pt x="71819" y="31278"/>
                    <a:pt x="72319" y="30921"/>
                  </a:cubicBezTo>
                  <a:cubicBezTo>
                    <a:pt x="72747" y="30659"/>
                    <a:pt x="73188" y="30409"/>
                    <a:pt x="73640" y="30183"/>
                  </a:cubicBezTo>
                  <a:lnTo>
                    <a:pt x="73116" y="29111"/>
                  </a:lnTo>
                  <a:close/>
                  <a:moveTo>
                    <a:pt x="83856" y="29457"/>
                  </a:moveTo>
                  <a:lnTo>
                    <a:pt x="83213" y="30457"/>
                  </a:lnTo>
                  <a:cubicBezTo>
                    <a:pt x="84153" y="31064"/>
                    <a:pt x="84999" y="31826"/>
                    <a:pt x="85701" y="32707"/>
                  </a:cubicBezTo>
                  <a:lnTo>
                    <a:pt x="86618" y="31957"/>
                  </a:lnTo>
                  <a:cubicBezTo>
                    <a:pt x="85844" y="30981"/>
                    <a:pt x="84904" y="30135"/>
                    <a:pt x="83856" y="29457"/>
                  </a:cubicBezTo>
                  <a:close/>
                  <a:moveTo>
                    <a:pt x="18110" y="30397"/>
                  </a:moveTo>
                  <a:lnTo>
                    <a:pt x="17383" y="31350"/>
                  </a:lnTo>
                  <a:cubicBezTo>
                    <a:pt x="18312" y="32052"/>
                    <a:pt x="19264" y="32778"/>
                    <a:pt x="20217" y="33505"/>
                  </a:cubicBezTo>
                  <a:lnTo>
                    <a:pt x="20931" y="32564"/>
                  </a:lnTo>
                  <a:cubicBezTo>
                    <a:pt x="19979" y="31826"/>
                    <a:pt x="19026" y="31100"/>
                    <a:pt x="18110" y="30397"/>
                  </a:cubicBezTo>
                  <a:close/>
                  <a:moveTo>
                    <a:pt x="175165" y="31766"/>
                  </a:moveTo>
                  <a:lnTo>
                    <a:pt x="175034" y="31897"/>
                  </a:lnTo>
                  <a:cubicBezTo>
                    <a:pt x="174236" y="32671"/>
                    <a:pt x="173415" y="33469"/>
                    <a:pt x="172617" y="34279"/>
                  </a:cubicBezTo>
                  <a:lnTo>
                    <a:pt x="173462" y="35112"/>
                  </a:lnTo>
                  <a:lnTo>
                    <a:pt x="173474" y="35112"/>
                  </a:lnTo>
                  <a:cubicBezTo>
                    <a:pt x="174260" y="34314"/>
                    <a:pt x="175082" y="33517"/>
                    <a:pt x="175867" y="32743"/>
                  </a:cubicBezTo>
                  <a:lnTo>
                    <a:pt x="175986" y="32624"/>
                  </a:lnTo>
                  <a:lnTo>
                    <a:pt x="175165" y="31766"/>
                  </a:lnTo>
                  <a:close/>
                  <a:moveTo>
                    <a:pt x="156639" y="32076"/>
                  </a:moveTo>
                  <a:cubicBezTo>
                    <a:pt x="156162" y="33100"/>
                    <a:pt x="155543" y="34052"/>
                    <a:pt x="154793" y="34886"/>
                  </a:cubicBezTo>
                  <a:lnTo>
                    <a:pt x="155674" y="35684"/>
                  </a:lnTo>
                  <a:cubicBezTo>
                    <a:pt x="156508" y="34755"/>
                    <a:pt x="157198" y="33707"/>
                    <a:pt x="157710" y="32576"/>
                  </a:cubicBezTo>
                  <a:lnTo>
                    <a:pt x="156639" y="32076"/>
                  </a:lnTo>
                  <a:close/>
                  <a:moveTo>
                    <a:pt x="138029" y="32350"/>
                  </a:moveTo>
                  <a:lnTo>
                    <a:pt x="136982" y="32921"/>
                  </a:lnTo>
                  <a:cubicBezTo>
                    <a:pt x="137577" y="34005"/>
                    <a:pt x="138279" y="35017"/>
                    <a:pt x="139101" y="35945"/>
                  </a:cubicBezTo>
                  <a:lnTo>
                    <a:pt x="139994" y="35136"/>
                  </a:lnTo>
                  <a:cubicBezTo>
                    <a:pt x="139232" y="34291"/>
                    <a:pt x="138565" y="33350"/>
                    <a:pt x="138029" y="32350"/>
                  </a:cubicBezTo>
                  <a:close/>
                  <a:moveTo>
                    <a:pt x="109383" y="33838"/>
                  </a:moveTo>
                  <a:lnTo>
                    <a:pt x="108276" y="34279"/>
                  </a:lnTo>
                  <a:cubicBezTo>
                    <a:pt x="108299" y="34338"/>
                    <a:pt x="108323" y="34398"/>
                    <a:pt x="108347" y="34469"/>
                  </a:cubicBezTo>
                  <a:cubicBezTo>
                    <a:pt x="108418" y="34743"/>
                    <a:pt x="108549" y="34993"/>
                    <a:pt x="108728" y="35207"/>
                  </a:cubicBezTo>
                  <a:cubicBezTo>
                    <a:pt x="109288" y="35874"/>
                    <a:pt x="109800" y="36588"/>
                    <a:pt x="110252" y="37327"/>
                  </a:cubicBezTo>
                  <a:lnTo>
                    <a:pt x="111264" y="36707"/>
                  </a:lnTo>
                  <a:cubicBezTo>
                    <a:pt x="110776" y="35898"/>
                    <a:pt x="110240" y="35136"/>
                    <a:pt x="109633" y="34421"/>
                  </a:cubicBezTo>
                  <a:lnTo>
                    <a:pt x="109597" y="34386"/>
                  </a:lnTo>
                  <a:cubicBezTo>
                    <a:pt x="109550" y="34291"/>
                    <a:pt x="109502" y="34183"/>
                    <a:pt x="109478" y="34088"/>
                  </a:cubicBezTo>
                  <a:cubicBezTo>
                    <a:pt x="109442" y="33993"/>
                    <a:pt x="109419" y="33910"/>
                    <a:pt x="109383" y="33838"/>
                  </a:cubicBezTo>
                  <a:close/>
                  <a:moveTo>
                    <a:pt x="23753" y="34743"/>
                  </a:moveTo>
                  <a:lnTo>
                    <a:pt x="23015" y="35684"/>
                  </a:lnTo>
                  <a:cubicBezTo>
                    <a:pt x="23967" y="36422"/>
                    <a:pt x="24896" y="37160"/>
                    <a:pt x="25813" y="37874"/>
                  </a:cubicBezTo>
                  <a:lnTo>
                    <a:pt x="26551" y="36946"/>
                  </a:lnTo>
                  <a:cubicBezTo>
                    <a:pt x="25634" y="36219"/>
                    <a:pt x="24706" y="35481"/>
                    <a:pt x="23753" y="34743"/>
                  </a:cubicBezTo>
                  <a:close/>
                  <a:moveTo>
                    <a:pt x="67818" y="34195"/>
                  </a:moveTo>
                  <a:cubicBezTo>
                    <a:pt x="67389" y="34922"/>
                    <a:pt x="66997" y="35672"/>
                    <a:pt x="66663" y="36446"/>
                  </a:cubicBezTo>
                  <a:cubicBezTo>
                    <a:pt x="66520" y="36767"/>
                    <a:pt x="66377" y="37100"/>
                    <a:pt x="66223" y="37469"/>
                  </a:cubicBezTo>
                  <a:lnTo>
                    <a:pt x="67330" y="37910"/>
                  </a:lnTo>
                  <a:cubicBezTo>
                    <a:pt x="67473" y="37553"/>
                    <a:pt x="67616" y="37219"/>
                    <a:pt x="67747" y="36922"/>
                  </a:cubicBezTo>
                  <a:cubicBezTo>
                    <a:pt x="68068" y="36196"/>
                    <a:pt x="68425" y="35493"/>
                    <a:pt x="68842" y="34802"/>
                  </a:cubicBezTo>
                  <a:lnTo>
                    <a:pt x="67818" y="34195"/>
                  </a:lnTo>
                  <a:close/>
                  <a:moveTo>
                    <a:pt x="88511" y="35136"/>
                  </a:moveTo>
                  <a:lnTo>
                    <a:pt x="87428" y="35612"/>
                  </a:lnTo>
                  <a:cubicBezTo>
                    <a:pt x="87880" y="36660"/>
                    <a:pt x="88214" y="37755"/>
                    <a:pt x="88440" y="38886"/>
                  </a:cubicBezTo>
                  <a:lnTo>
                    <a:pt x="89618" y="38648"/>
                  </a:lnTo>
                  <a:cubicBezTo>
                    <a:pt x="89368" y="37446"/>
                    <a:pt x="88999" y="36267"/>
                    <a:pt x="88511" y="35136"/>
                  </a:cubicBezTo>
                  <a:close/>
                  <a:moveTo>
                    <a:pt x="152174" y="36981"/>
                  </a:moveTo>
                  <a:cubicBezTo>
                    <a:pt x="151852" y="37148"/>
                    <a:pt x="151519" y="37315"/>
                    <a:pt x="151174" y="37458"/>
                  </a:cubicBezTo>
                  <a:cubicBezTo>
                    <a:pt x="150483" y="37755"/>
                    <a:pt x="149757" y="37993"/>
                    <a:pt x="149019" y="38172"/>
                  </a:cubicBezTo>
                  <a:lnTo>
                    <a:pt x="149281" y="39327"/>
                  </a:lnTo>
                  <a:lnTo>
                    <a:pt x="149293" y="39327"/>
                  </a:lnTo>
                  <a:cubicBezTo>
                    <a:pt x="150102" y="39136"/>
                    <a:pt x="150888" y="38886"/>
                    <a:pt x="151638" y="38553"/>
                  </a:cubicBezTo>
                  <a:cubicBezTo>
                    <a:pt x="152019" y="38398"/>
                    <a:pt x="152388" y="38220"/>
                    <a:pt x="152757" y="38017"/>
                  </a:cubicBezTo>
                  <a:lnTo>
                    <a:pt x="152174" y="36981"/>
                  </a:lnTo>
                  <a:close/>
                  <a:moveTo>
                    <a:pt x="142589" y="37267"/>
                  </a:moveTo>
                  <a:lnTo>
                    <a:pt x="141994" y="38303"/>
                  </a:lnTo>
                  <a:cubicBezTo>
                    <a:pt x="143078" y="38922"/>
                    <a:pt x="144256" y="39339"/>
                    <a:pt x="145483" y="39529"/>
                  </a:cubicBezTo>
                  <a:lnTo>
                    <a:pt x="145542" y="39529"/>
                  </a:lnTo>
                  <a:lnTo>
                    <a:pt x="145697" y="38351"/>
                  </a:lnTo>
                  <a:lnTo>
                    <a:pt x="145673" y="38351"/>
                  </a:lnTo>
                  <a:cubicBezTo>
                    <a:pt x="144590" y="38172"/>
                    <a:pt x="143542" y="37803"/>
                    <a:pt x="142589" y="37267"/>
                  </a:cubicBezTo>
                  <a:close/>
                  <a:moveTo>
                    <a:pt x="170236" y="36969"/>
                  </a:moveTo>
                  <a:lnTo>
                    <a:pt x="169688" y="37612"/>
                  </a:lnTo>
                  <a:lnTo>
                    <a:pt x="169676" y="37636"/>
                  </a:lnTo>
                  <a:cubicBezTo>
                    <a:pt x="169093" y="38410"/>
                    <a:pt x="168640" y="39255"/>
                    <a:pt x="168307" y="40148"/>
                  </a:cubicBezTo>
                  <a:lnTo>
                    <a:pt x="169402" y="40601"/>
                  </a:lnTo>
                  <a:lnTo>
                    <a:pt x="169414" y="40589"/>
                  </a:lnTo>
                  <a:cubicBezTo>
                    <a:pt x="169700" y="39803"/>
                    <a:pt x="170105" y="39053"/>
                    <a:pt x="170605" y="38374"/>
                  </a:cubicBezTo>
                  <a:lnTo>
                    <a:pt x="171141" y="37743"/>
                  </a:lnTo>
                  <a:lnTo>
                    <a:pt x="170236" y="36969"/>
                  </a:lnTo>
                  <a:close/>
                  <a:moveTo>
                    <a:pt x="29349" y="39160"/>
                  </a:moveTo>
                  <a:lnTo>
                    <a:pt x="28611" y="40089"/>
                  </a:lnTo>
                  <a:cubicBezTo>
                    <a:pt x="29563" y="40851"/>
                    <a:pt x="30492" y="41589"/>
                    <a:pt x="31385" y="42315"/>
                  </a:cubicBezTo>
                  <a:lnTo>
                    <a:pt x="32135" y="41387"/>
                  </a:lnTo>
                  <a:cubicBezTo>
                    <a:pt x="31230" y="40660"/>
                    <a:pt x="30313" y="39922"/>
                    <a:pt x="29349" y="39160"/>
                  </a:cubicBezTo>
                  <a:close/>
                  <a:moveTo>
                    <a:pt x="112788" y="40077"/>
                  </a:moveTo>
                  <a:lnTo>
                    <a:pt x="111645" y="40422"/>
                  </a:lnTo>
                  <a:cubicBezTo>
                    <a:pt x="111919" y="41315"/>
                    <a:pt x="112062" y="42256"/>
                    <a:pt x="112062" y="43184"/>
                  </a:cubicBezTo>
                  <a:cubicBezTo>
                    <a:pt x="112062" y="43363"/>
                    <a:pt x="112062" y="43554"/>
                    <a:pt x="112050" y="43720"/>
                  </a:cubicBezTo>
                  <a:lnTo>
                    <a:pt x="113240" y="43804"/>
                  </a:lnTo>
                  <a:cubicBezTo>
                    <a:pt x="113252" y="43601"/>
                    <a:pt x="113252" y="43399"/>
                    <a:pt x="113252" y="43184"/>
                  </a:cubicBezTo>
                  <a:cubicBezTo>
                    <a:pt x="113252" y="42137"/>
                    <a:pt x="113086" y="41089"/>
                    <a:pt x="112788" y="40077"/>
                  </a:cubicBezTo>
                  <a:close/>
                  <a:moveTo>
                    <a:pt x="64913" y="40756"/>
                  </a:moveTo>
                  <a:cubicBezTo>
                    <a:pt x="64556" y="41649"/>
                    <a:pt x="64068" y="42803"/>
                    <a:pt x="63472" y="43935"/>
                  </a:cubicBezTo>
                  <a:lnTo>
                    <a:pt x="64520" y="44494"/>
                  </a:lnTo>
                  <a:cubicBezTo>
                    <a:pt x="65139" y="43327"/>
                    <a:pt x="65651" y="42113"/>
                    <a:pt x="66008" y="41208"/>
                  </a:cubicBezTo>
                  <a:lnTo>
                    <a:pt x="64913" y="40756"/>
                  </a:lnTo>
                  <a:close/>
                  <a:moveTo>
                    <a:pt x="89988" y="42268"/>
                  </a:moveTo>
                  <a:lnTo>
                    <a:pt x="88797" y="42315"/>
                  </a:lnTo>
                  <a:cubicBezTo>
                    <a:pt x="88845" y="43554"/>
                    <a:pt x="89083" y="44780"/>
                    <a:pt x="89487" y="45959"/>
                  </a:cubicBezTo>
                  <a:lnTo>
                    <a:pt x="90619" y="45578"/>
                  </a:lnTo>
                  <a:cubicBezTo>
                    <a:pt x="90249" y="44518"/>
                    <a:pt x="90035" y="43399"/>
                    <a:pt x="89988" y="42268"/>
                  </a:cubicBezTo>
                  <a:close/>
                  <a:moveTo>
                    <a:pt x="34897" y="43613"/>
                  </a:moveTo>
                  <a:lnTo>
                    <a:pt x="34147" y="44542"/>
                  </a:lnTo>
                  <a:cubicBezTo>
                    <a:pt x="35100" y="45316"/>
                    <a:pt x="36028" y="46078"/>
                    <a:pt x="36898" y="46792"/>
                  </a:cubicBezTo>
                  <a:lnTo>
                    <a:pt x="37660" y="45875"/>
                  </a:lnTo>
                  <a:cubicBezTo>
                    <a:pt x="36790" y="45161"/>
                    <a:pt x="35862" y="44399"/>
                    <a:pt x="34897" y="43613"/>
                  </a:cubicBezTo>
                  <a:close/>
                  <a:moveTo>
                    <a:pt x="167485" y="43732"/>
                  </a:moveTo>
                  <a:cubicBezTo>
                    <a:pt x="167438" y="44113"/>
                    <a:pt x="167414" y="44506"/>
                    <a:pt x="167426" y="44887"/>
                  </a:cubicBezTo>
                  <a:cubicBezTo>
                    <a:pt x="167414" y="45756"/>
                    <a:pt x="167521" y="46613"/>
                    <a:pt x="167723" y="47459"/>
                  </a:cubicBezTo>
                  <a:lnTo>
                    <a:pt x="168890" y="47197"/>
                  </a:lnTo>
                  <a:cubicBezTo>
                    <a:pt x="168712" y="46435"/>
                    <a:pt x="168616" y="45661"/>
                    <a:pt x="168616" y="44887"/>
                  </a:cubicBezTo>
                  <a:cubicBezTo>
                    <a:pt x="168616" y="44542"/>
                    <a:pt x="168640" y="44208"/>
                    <a:pt x="168676" y="43863"/>
                  </a:cubicBezTo>
                  <a:lnTo>
                    <a:pt x="167485" y="43732"/>
                  </a:lnTo>
                  <a:close/>
                  <a:moveTo>
                    <a:pt x="61603" y="46816"/>
                  </a:moveTo>
                  <a:cubicBezTo>
                    <a:pt x="61067" y="47483"/>
                    <a:pt x="60496" y="48126"/>
                    <a:pt x="59900" y="48733"/>
                  </a:cubicBezTo>
                  <a:cubicBezTo>
                    <a:pt x="59686" y="48911"/>
                    <a:pt x="59472" y="49090"/>
                    <a:pt x="59234" y="49280"/>
                  </a:cubicBezTo>
                  <a:lnTo>
                    <a:pt x="59972" y="50209"/>
                  </a:lnTo>
                  <a:cubicBezTo>
                    <a:pt x="60222" y="50019"/>
                    <a:pt x="60472" y="49816"/>
                    <a:pt x="60698" y="49614"/>
                  </a:cubicBezTo>
                  <a:lnTo>
                    <a:pt x="60722" y="49590"/>
                  </a:lnTo>
                  <a:cubicBezTo>
                    <a:pt x="61365" y="48947"/>
                    <a:pt x="61972" y="48268"/>
                    <a:pt x="62532" y="47566"/>
                  </a:cubicBezTo>
                  <a:lnTo>
                    <a:pt x="61603" y="46816"/>
                  </a:lnTo>
                  <a:close/>
                  <a:moveTo>
                    <a:pt x="111193" y="46959"/>
                  </a:moveTo>
                  <a:cubicBezTo>
                    <a:pt x="111145" y="47078"/>
                    <a:pt x="111085" y="47209"/>
                    <a:pt x="111038" y="47304"/>
                  </a:cubicBezTo>
                  <a:lnTo>
                    <a:pt x="111026" y="47328"/>
                  </a:lnTo>
                  <a:cubicBezTo>
                    <a:pt x="110609" y="48209"/>
                    <a:pt x="110061" y="49030"/>
                    <a:pt x="109383" y="49745"/>
                  </a:cubicBezTo>
                  <a:lnTo>
                    <a:pt x="110264" y="50543"/>
                  </a:lnTo>
                  <a:cubicBezTo>
                    <a:pt x="111014" y="49745"/>
                    <a:pt x="111645" y="48828"/>
                    <a:pt x="112109" y="47828"/>
                  </a:cubicBezTo>
                  <a:cubicBezTo>
                    <a:pt x="112181" y="47697"/>
                    <a:pt x="112240" y="47542"/>
                    <a:pt x="112300" y="47399"/>
                  </a:cubicBezTo>
                  <a:lnTo>
                    <a:pt x="111193" y="46959"/>
                  </a:lnTo>
                  <a:close/>
                  <a:moveTo>
                    <a:pt x="40398" y="48173"/>
                  </a:moveTo>
                  <a:lnTo>
                    <a:pt x="39624" y="49078"/>
                  </a:lnTo>
                  <a:lnTo>
                    <a:pt x="39993" y="49388"/>
                  </a:lnTo>
                  <a:cubicBezTo>
                    <a:pt x="40803" y="50078"/>
                    <a:pt x="41672" y="50685"/>
                    <a:pt x="42601" y="51209"/>
                  </a:cubicBezTo>
                  <a:lnTo>
                    <a:pt x="43184" y="50173"/>
                  </a:lnTo>
                  <a:cubicBezTo>
                    <a:pt x="42327" y="49685"/>
                    <a:pt x="41517" y="49126"/>
                    <a:pt x="40767" y="48483"/>
                  </a:cubicBezTo>
                  <a:lnTo>
                    <a:pt x="40398" y="48173"/>
                  </a:lnTo>
                  <a:close/>
                  <a:moveTo>
                    <a:pt x="92035" y="48697"/>
                  </a:moveTo>
                  <a:lnTo>
                    <a:pt x="91023" y="49304"/>
                  </a:lnTo>
                  <a:cubicBezTo>
                    <a:pt x="91654" y="50376"/>
                    <a:pt x="92452" y="51340"/>
                    <a:pt x="93405" y="52162"/>
                  </a:cubicBezTo>
                  <a:lnTo>
                    <a:pt x="94179" y="51269"/>
                  </a:lnTo>
                  <a:cubicBezTo>
                    <a:pt x="93333" y="50531"/>
                    <a:pt x="92607" y="49661"/>
                    <a:pt x="92035" y="48697"/>
                  </a:cubicBezTo>
                  <a:close/>
                  <a:moveTo>
                    <a:pt x="56340" y="51090"/>
                  </a:moveTo>
                  <a:cubicBezTo>
                    <a:pt x="56210" y="51150"/>
                    <a:pt x="56079" y="51209"/>
                    <a:pt x="55948" y="51269"/>
                  </a:cubicBezTo>
                  <a:cubicBezTo>
                    <a:pt x="55043" y="51638"/>
                    <a:pt x="54090" y="51888"/>
                    <a:pt x="53114" y="52043"/>
                  </a:cubicBezTo>
                  <a:lnTo>
                    <a:pt x="53292" y="53221"/>
                  </a:lnTo>
                  <a:cubicBezTo>
                    <a:pt x="54364" y="53067"/>
                    <a:pt x="55400" y="52781"/>
                    <a:pt x="56412" y="52376"/>
                  </a:cubicBezTo>
                  <a:lnTo>
                    <a:pt x="56436" y="52364"/>
                  </a:lnTo>
                  <a:cubicBezTo>
                    <a:pt x="56579" y="52293"/>
                    <a:pt x="56721" y="52233"/>
                    <a:pt x="56852" y="52162"/>
                  </a:cubicBezTo>
                  <a:lnTo>
                    <a:pt x="56340" y="51090"/>
                  </a:lnTo>
                  <a:close/>
                  <a:moveTo>
                    <a:pt x="46327" y="51471"/>
                  </a:moveTo>
                  <a:lnTo>
                    <a:pt x="46006" y="52614"/>
                  </a:lnTo>
                  <a:cubicBezTo>
                    <a:pt x="46137" y="52650"/>
                    <a:pt x="46280" y="52686"/>
                    <a:pt x="46411" y="52721"/>
                  </a:cubicBezTo>
                  <a:cubicBezTo>
                    <a:pt x="47458" y="52983"/>
                    <a:pt x="48518" y="53174"/>
                    <a:pt x="49590" y="53293"/>
                  </a:cubicBezTo>
                  <a:lnTo>
                    <a:pt x="49733" y="52114"/>
                  </a:lnTo>
                  <a:cubicBezTo>
                    <a:pt x="48709" y="51995"/>
                    <a:pt x="47697" y="51816"/>
                    <a:pt x="46696" y="51566"/>
                  </a:cubicBezTo>
                  <a:cubicBezTo>
                    <a:pt x="46577" y="51531"/>
                    <a:pt x="46446" y="51507"/>
                    <a:pt x="46327" y="51471"/>
                  </a:cubicBezTo>
                  <a:close/>
                  <a:moveTo>
                    <a:pt x="170129" y="50328"/>
                  </a:moveTo>
                  <a:lnTo>
                    <a:pt x="169093" y="50912"/>
                  </a:lnTo>
                  <a:cubicBezTo>
                    <a:pt x="169700" y="51983"/>
                    <a:pt x="170426" y="52983"/>
                    <a:pt x="171260" y="53888"/>
                  </a:cubicBezTo>
                  <a:lnTo>
                    <a:pt x="172141" y="53079"/>
                  </a:lnTo>
                  <a:cubicBezTo>
                    <a:pt x="171367" y="52245"/>
                    <a:pt x="170700" y="51316"/>
                    <a:pt x="170129" y="50328"/>
                  </a:cubicBezTo>
                  <a:close/>
                  <a:moveTo>
                    <a:pt x="106787" y="51876"/>
                  </a:moveTo>
                  <a:cubicBezTo>
                    <a:pt x="106121" y="52245"/>
                    <a:pt x="105430" y="52578"/>
                    <a:pt x="104716" y="52852"/>
                  </a:cubicBezTo>
                  <a:cubicBezTo>
                    <a:pt x="104370" y="52983"/>
                    <a:pt x="104013" y="53090"/>
                    <a:pt x="103668" y="53186"/>
                  </a:cubicBezTo>
                  <a:lnTo>
                    <a:pt x="103977" y="54341"/>
                  </a:lnTo>
                  <a:cubicBezTo>
                    <a:pt x="104358" y="54233"/>
                    <a:pt x="104751" y="54114"/>
                    <a:pt x="105132" y="53971"/>
                  </a:cubicBezTo>
                  <a:lnTo>
                    <a:pt x="105156" y="53960"/>
                  </a:lnTo>
                  <a:cubicBezTo>
                    <a:pt x="105918" y="53662"/>
                    <a:pt x="106668" y="53305"/>
                    <a:pt x="107383" y="52900"/>
                  </a:cubicBezTo>
                  <a:lnTo>
                    <a:pt x="106787" y="51876"/>
                  </a:lnTo>
                  <a:close/>
                  <a:moveTo>
                    <a:pt x="97036" y="52959"/>
                  </a:moveTo>
                  <a:lnTo>
                    <a:pt x="96619" y="54079"/>
                  </a:lnTo>
                  <a:cubicBezTo>
                    <a:pt x="97798" y="54507"/>
                    <a:pt x="99036" y="54745"/>
                    <a:pt x="100286" y="54781"/>
                  </a:cubicBezTo>
                  <a:lnTo>
                    <a:pt x="100322" y="53590"/>
                  </a:lnTo>
                  <a:cubicBezTo>
                    <a:pt x="99203" y="53567"/>
                    <a:pt x="98084" y="53352"/>
                    <a:pt x="97036" y="52959"/>
                  </a:cubicBezTo>
                  <a:close/>
                  <a:moveTo>
                    <a:pt x="174701" y="55305"/>
                  </a:moveTo>
                  <a:lnTo>
                    <a:pt x="174046" y="56305"/>
                  </a:lnTo>
                  <a:cubicBezTo>
                    <a:pt x="174498" y="56591"/>
                    <a:pt x="174939" y="56865"/>
                    <a:pt x="175427" y="57150"/>
                  </a:cubicBezTo>
                  <a:lnTo>
                    <a:pt x="175820" y="57389"/>
                  </a:lnTo>
                  <a:lnTo>
                    <a:pt x="175867" y="57412"/>
                  </a:lnTo>
                  <a:cubicBezTo>
                    <a:pt x="176344" y="57627"/>
                    <a:pt x="176832" y="57829"/>
                    <a:pt x="177320" y="57996"/>
                  </a:cubicBezTo>
                  <a:lnTo>
                    <a:pt x="177725" y="56877"/>
                  </a:lnTo>
                  <a:cubicBezTo>
                    <a:pt x="177248" y="56710"/>
                    <a:pt x="176808" y="56531"/>
                    <a:pt x="176415" y="56341"/>
                  </a:cubicBezTo>
                  <a:lnTo>
                    <a:pt x="176034" y="56127"/>
                  </a:lnTo>
                  <a:cubicBezTo>
                    <a:pt x="175570" y="55841"/>
                    <a:pt x="175129" y="55579"/>
                    <a:pt x="174701" y="55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716" name="Google Shape;716;p29"/>
            <p:cNvSpPr/>
            <p:nvPr/>
          </p:nvSpPr>
          <p:spPr>
            <a:xfrm>
              <a:off x="512850" y="2929950"/>
              <a:ext cx="53000" cy="46175"/>
            </a:xfrm>
            <a:custGeom>
              <a:avLst/>
              <a:gdLst/>
              <a:ahLst/>
              <a:cxnLst/>
              <a:rect l="l" t="t" r="r" b="b"/>
              <a:pathLst>
                <a:path w="2120" h="1847" extrusionOk="0">
                  <a:moveTo>
                    <a:pt x="477" y="1"/>
                  </a:moveTo>
                  <a:lnTo>
                    <a:pt x="0" y="1096"/>
                  </a:lnTo>
                  <a:cubicBezTo>
                    <a:pt x="465" y="1298"/>
                    <a:pt x="1001" y="1548"/>
                    <a:pt x="1572" y="1846"/>
                  </a:cubicBezTo>
                  <a:lnTo>
                    <a:pt x="2120" y="798"/>
                  </a:lnTo>
                  <a:cubicBezTo>
                    <a:pt x="1513" y="477"/>
                    <a:pt x="965" y="215"/>
                    <a:pt x="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717" name="Google Shape;717;p29"/>
            <p:cNvSpPr/>
            <p:nvPr/>
          </p:nvSpPr>
          <p:spPr>
            <a:xfrm>
              <a:off x="5194100" y="3987825"/>
              <a:ext cx="48225" cy="33650"/>
            </a:xfrm>
            <a:custGeom>
              <a:avLst/>
              <a:gdLst/>
              <a:ahLst/>
              <a:cxnLst/>
              <a:rect l="l" t="t" r="r" b="b"/>
              <a:pathLst>
                <a:path w="1929" h="1346" extrusionOk="0">
                  <a:moveTo>
                    <a:pt x="1726" y="0"/>
                  </a:moveTo>
                  <a:cubicBezTo>
                    <a:pt x="1191" y="108"/>
                    <a:pt x="643" y="155"/>
                    <a:pt x="95" y="155"/>
                  </a:cubicBezTo>
                  <a:lnTo>
                    <a:pt x="0" y="1346"/>
                  </a:lnTo>
                  <a:lnTo>
                    <a:pt x="226" y="1346"/>
                  </a:lnTo>
                  <a:cubicBezTo>
                    <a:pt x="798" y="1334"/>
                    <a:pt x="1369" y="1274"/>
                    <a:pt x="1929" y="1179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718" name="Google Shape;718;p29"/>
            <p:cNvSpPr/>
            <p:nvPr/>
          </p:nvSpPr>
          <p:spPr>
            <a:xfrm>
              <a:off x="5319100" y="2535550"/>
              <a:ext cx="1612725" cy="1459150"/>
            </a:xfrm>
            <a:custGeom>
              <a:avLst/>
              <a:gdLst/>
              <a:ahLst/>
              <a:cxnLst/>
              <a:rect l="l" t="t" r="r" b="b"/>
              <a:pathLst>
                <a:path w="64509" h="58366" extrusionOk="0">
                  <a:moveTo>
                    <a:pt x="63532" y="1"/>
                  </a:moveTo>
                  <a:cubicBezTo>
                    <a:pt x="62878" y="918"/>
                    <a:pt x="62199" y="1870"/>
                    <a:pt x="61496" y="2811"/>
                  </a:cubicBezTo>
                  <a:lnTo>
                    <a:pt x="62461" y="3525"/>
                  </a:lnTo>
                  <a:cubicBezTo>
                    <a:pt x="63163" y="2573"/>
                    <a:pt x="63854" y="1620"/>
                    <a:pt x="64509" y="691"/>
                  </a:cubicBezTo>
                  <a:lnTo>
                    <a:pt x="63532" y="1"/>
                  </a:lnTo>
                  <a:close/>
                  <a:moveTo>
                    <a:pt x="59425" y="5609"/>
                  </a:moveTo>
                  <a:cubicBezTo>
                    <a:pt x="58734" y="6526"/>
                    <a:pt x="58032" y="7454"/>
                    <a:pt x="57317" y="8359"/>
                  </a:cubicBezTo>
                  <a:lnTo>
                    <a:pt x="58258" y="9097"/>
                  </a:lnTo>
                  <a:cubicBezTo>
                    <a:pt x="58972" y="8180"/>
                    <a:pt x="59687" y="7240"/>
                    <a:pt x="60377" y="6323"/>
                  </a:cubicBezTo>
                  <a:lnTo>
                    <a:pt x="59425" y="5609"/>
                  </a:lnTo>
                  <a:close/>
                  <a:moveTo>
                    <a:pt x="55174" y="11109"/>
                  </a:moveTo>
                  <a:cubicBezTo>
                    <a:pt x="54460" y="12014"/>
                    <a:pt x="53722" y="12919"/>
                    <a:pt x="52995" y="13812"/>
                  </a:cubicBezTo>
                  <a:lnTo>
                    <a:pt x="53912" y="14562"/>
                  </a:lnTo>
                  <a:lnTo>
                    <a:pt x="53912" y="14550"/>
                  </a:lnTo>
                  <a:cubicBezTo>
                    <a:pt x="54638" y="13657"/>
                    <a:pt x="55377" y="12752"/>
                    <a:pt x="56115" y="11848"/>
                  </a:cubicBezTo>
                  <a:lnTo>
                    <a:pt x="55174" y="11109"/>
                  </a:lnTo>
                  <a:close/>
                  <a:moveTo>
                    <a:pt x="50781" y="16479"/>
                  </a:moveTo>
                  <a:cubicBezTo>
                    <a:pt x="50031" y="17372"/>
                    <a:pt x="49269" y="18265"/>
                    <a:pt x="48531" y="19122"/>
                  </a:cubicBezTo>
                  <a:lnTo>
                    <a:pt x="49424" y="19908"/>
                  </a:lnTo>
                  <a:lnTo>
                    <a:pt x="49424" y="19896"/>
                  </a:lnTo>
                  <a:cubicBezTo>
                    <a:pt x="50174" y="19027"/>
                    <a:pt x="50936" y="18134"/>
                    <a:pt x="51686" y="17253"/>
                  </a:cubicBezTo>
                  <a:lnTo>
                    <a:pt x="50781" y="16479"/>
                  </a:lnTo>
                  <a:close/>
                  <a:moveTo>
                    <a:pt x="46233" y="21730"/>
                  </a:moveTo>
                  <a:cubicBezTo>
                    <a:pt x="45471" y="22599"/>
                    <a:pt x="44685" y="23468"/>
                    <a:pt x="43911" y="24313"/>
                  </a:cubicBezTo>
                  <a:lnTo>
                    <a:pt x="44780" y="25111"/>
                  </a:lnTo>
                  <a:cubicBezTo>
                    <a:pt x="45566" y="24254"/>
                    <a:pt x="46352" y="23385"/>
                    <a:pt x="47126" y="22527"/>
                  </a:cubicBezTo>
                  <a:lnTo>
                    <a:pt x="46233" y="21730"/>
                  </a:lnTo>
                  <a:close/>
                  <a:moveTo>
                    <a:pt x="41542" y="26838"/>
                  </a:moveTo>
                  <a:cubicBezTo>
                    <a:pt x="40744" y="27683"/>
                    <a:pt x="39934" y="28528"/>
                    <a:pt x="39137" y="29338"/>
                  </a:cubicBezTo>
                  <a:lnTo>
                    <a:pt x="39982" y="30171"/>
                  </a:lnTo>
                  <a:cubicBezTo>
                    <a:pt x="40780" y="29362"/>
                    <a:pt x="41589" y="28504"/>
                    <a:pt x="42411" y="27659"/>
                  </a:cubicBezTo>
                  <a:lnTo>
                    <a:pt x="41542" y="26838"/>
                  </a:lnTo>
                  <a:close/>
                  <a:moveTo>
                    <a:pt x="36684" y="31791"/>
                  </a:moveTo>
                  <a:cubicBezTo>
                    <a:pt x="35850" y="32612"/>
                    <a:pt x="35005" y="33422"/>
                    <a:pt x="34184" y="34208"/>
                  </a:cubicBezTo>
                  <a:lnTo>
                    <a:pt x="34999" y="35059"/>
                  </a:lnTo>
                  <a:lnTo>
                    <a:pt x="34999" y="35059"/>
                  </a:lnTo>
                  <a:cubicBezTo>
                    <a:pt x="35831" y="34287"/>
                    <a:pt x="36674" y="33467"/>
                    <a:pt x="37517" y="32648"/>
                  </a:cubicBezTo>
                  <a:lnTo>
                    <a:pt x="36684" y="31791"/>
                  </a:lnTo>
                  <a:close/>
                  <a:moveTo>
                    <a:pt x="34999" y="35059"/>
                  </a:moveTo>
                  <a:cubicBezTo>
                    <a:pt x="34997" y="35061"/>
                    <a:pt x="34995" y="35063"/>
                    <a:pt x="34993" y="35065"/>
                  </a:cubicBezTo>
                  <a:lnTo>
                    <a:pt x="35005" y="35065"/>
                  </a:lnTo>
                  <a:lnTo>
                    <a:pt x="34999" y="35059"/>
                  </a:lnTo>
                  <a:close/>
                  <a:moveTo>
                    <a:pt x="31636" y="36577"/>
                  </a:moveTo>
                  <a:cubicBezTo>
                    <a:pt x="30778" y="37351"/>
                    <a:pt x="29909" y="38125"/>
                    <a:pt x="29040" y="38875"/>
                  </a:cubicBezTo>
                  <a:lnTo>
                    <a:pt x="29826" y="39768"/>
                  </a:lnTo>
                  <a:cubicBezTo>
                    <a:pt x="30683" y="39018"/>
                    <a:pt x="31564" y="38232"/>
                    <a:pt x="32445" y="37458"/>
                  </a:cubicBezTo>
                  <a:lnTo>
                    <a:pt x="31636" y="36577"/>
                  </a:lnTo>
                  <a:close/>
                  <a:moveTo>
                    <a:pt x="26397" y="41113"/>
                  </a:moveTo>
                  <a:cubicBezTo>
                    <a:pt x="25492" y="41851"/>
                    <a:pt x="24587" y="42578"/>
                    <a:pt x="23694" y="43280"/>
                  </a:cubicBezTo>
                  <a:lnTo>
                    <a:pt x="24432" y="44221"/>
                  </a:lnTo>
                  <a:cubicBezTo>
                    <a:pt x="25325" y="43518"/>
                    <a:pt x="26254" y="42780"/>
                    <a:pt x="27159" y="42030"/>
                  </a:cubicBezTo>
                  <a:lnTo>
                    <a:pt x="26397" y="41113"/>
                  </a:lnTo>
                  <a:close/>
                  <a:moveTo>
                    <a:pt x="20944" y="45364"/>
                  </a:moveTo>
                  <a:cubicBezTo>
                    <a:pt x="20563" y="45661"/>
                    <a:pt x="20170" y="45935"/>
                    <a:pt x="19765" y="46221"/>
                  </a:cubicBezTo>
                  <a:cubicBezTo>
                    <a:pt x="19229" y="46614"/>
                    <a:pt x="18670" y="47007"/>
                    <a:pt x="18134" y="47388"/>
                  </a:cubicBezTo>
                  <a:lnTo>
                    <a:pt x="18813" y="48364"/>
                  </a:lnTo>
                  <a:cubicBezTo>
                    <a:pt x="19348" y="47983"/>
                    <a:pt x="19908" y="47590"/>
                    <a:pt x="20456" y="47185"/>
                  </a:cubicBezTo>
                  <a:cubicBezTo>
                    <a:pt x="20860" y="46911"/>
                    <a:pt x="21253" y="46626"/>
                    <a:pt x="21646" y="46328"/>
                  </a:cubicBezTo>
                  <a:lnTo>
                    <a:pt x="20944" y="45364"/>
                  </a:lnTo>
                  <a:close/>
                  <a:moveTo>
                    <a:pt x="15265" y="49317"/>
                  </a:moveTo>
                  <a:cubicBezTo>
                    <a:pt x="14276" y="49971"/>
                    <a:pt x="13288" y="50590"/>
                    <a:pt x="12336" y="51174"/>
                  </a:cubicBezTo>
                  <a:lnTo>
                    <a:pt x="12967" y="52186"/>
                  </a:lnTo>
                  <a:cubicBezTo>
                    <a:pt x="13931" y="51603"/>
                    <a:pt x="14919" y="50971"/>
                    <a:pt x="15919" y="50317"/>
                  </a:cubicBezTo>
                  <a:lnTo>
                    <a:pt x="15265" y="49317"/>
                  </a:lnTo>
                  <a:close/>
                  <a:moveTo>
                    <a:pt x="9359" y="52924"/>
                  </a:moveTo>
                  <a:cubicBezTo>
                    <a:pt x="8323" y="53507"/>
                    <a:pt x="7299" y="54055"/>
                    <a:pt x="6323" y="54555"/>
                  </a:cubicBezTo>
                  <a:lnTo>
                    <a:pt x="6859" y="55615"/>
                  </a:lnTo>
                  <a:cubicBezTo>
                    <a:pt x="7859" y="55115"/>
                    <a:pt x="8895" y="54555"/>
                    <a:pt x="9942" y="53972"/>
                  </a:cubicBezTo>
                  <a:lnTo>
                    <a:pt x="9359" y="52924"/>
                  </a:lnTo>
                  <a:close/>
                  <a:moveTo>
                    <a:pt x="3203" y="56008"/>
                  </a:moveTo>
                  <a:cubicBezTo>
                    <a:pt x="2084" y="56484"/>
                    <a:pt x="1001" y="56901"/>
                    <a:pt x="1" y="57234"/>
                  </a:cubicBezTo>
                  <a:lnTo>
                    <a:pt x="370" y="58365"/>
                  </a:lnTo>
                  <a:cubicBezTo>
                    <a:pt x="1418" y="58020"/>
                    <a:pt x="2525" y="57591"/>
                    <a:pt x="3668" y="57103"/>
                  </a:cubicBezTo>
                  <a:lnTo>
                    <a:pt x="3203" y="560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719" name="Google Shape;719;p29"/>
            <p:cNvSpPr/>
            <p:nvPr/>
          </p:nvSpPr>
          <p:spPr>
            <a:xfrm>
              <a:off x="6956500" y="2428400"/>
              <a:ext cx="49750" cy="53600"/>
            </a:xfrm>
            <a:custGeom>
              <a:avLst/>
              <a:gdLst/>
              <a:ahLst/>
              <a:cxnLst/>
              <a:rect l="l" t="t" r="r" b="b"/>
              <a:pathLst>
                <a:path w="1990" h="2144" extrusionOk="0">
                  <a:moveTo>
                    <a:pt x="1001" y="1"/>
                  </a:moveTo>
                  <a:cubicBezTo>
                    <a:pt x="989" y="13"/>
                    <a:pt x="644" y="536"/>
                    <a:pt x="1" y="1477"/>
                  </a:cubicBezTo>
                  <a:lnTo>
                    <a:pt x="989" y="2144"/>
                  </a:lnTo>
                  <a:cubicBezTo>
                    <a:pt x="1644" y="1191"/>
                    <a:pt x="1989" y="679"/>
                    <a:pt x="1989" y="656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48723" name="Google Shape;739;p29"/>
          <p:cNvSpPr/>
          <p:nvPr/>
        </p:nvSpPr>
        <p:spPr>
          <a:xfrm rot="16200000" flipH="1">
            <a:off x="70600" y="1805412"/>
            <a:ext cx="938709" cy="367907"/>
          </a:xfrm>
          <a:custGeom>
            <a:avLst/>
            <a:gdLst/>
            <a:ahLst/>
            <a:cxnLst/>
            <a:rect l="l" t="t" r="r" b="b"/>
            <a:pathLst>
              <a:path w="8893" h="23794" extrusionOk="0">
                <a:moveTo>
                  <a:pt x="0" y="23794"/>
                </a:moveTo>
                <a:lnTo>
                  <a:pt x="0" y="0"/>
                </a:lnTo>
                <a:lnTo>
                  <a:pt x="8893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D" sz="1200" dirty="0"/>
          </a:p>
        </p:txBody>
      </p:sp>
      <p:sp>
        <p:nvSpPr>
          <p:cNvPr id="1048726" name="TextBox 49"/>
          <p:cNvSpPr txBox="1"/>
          <p:nvPr/>
        </p:nvSpPr>
        <p:spPr>
          <a:xfrm>
            <a:off x="351736" y="4579907"/>
            <a:ext cx="2195255" cy="208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Oktober</a:t>
            </a:r>
            <a:endParaRPr lang="en-ID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Ke–1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masing – masing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SK Tim,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Notulen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Dokumentasi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27" name="TextBox 50"/>
          <p:cNvSpPr txBox="1"/>
          <p:nvPr/>
        </p:nvSpPr>
        <p:spPr>
          <a:xfrm>
            <a:off x="786610" y="1240863"/>
            <a:ext cx="2178469" cy="188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September</a:t>
            </a:r>
          </a:p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Ke–4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Penyiapan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pembahasan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Notulen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Dokumentasi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31" name="Google Shape;739;p29"/>
          <p:cNvSpPr/>
          <p:nvPr/>
        </p:nvSpPr>
        <p:spPr>
          <a:xfrm rot="16200000" flipH="1">
            <a:off x="3107512" y="1865790"/>
            <a:ext cx="932168" cy="240610"/>
          </a:xfrm>
          <a:custGeom>
            <a:avLst/>
            <a:gdLst/>
            <a:ahLst/>
            <a:cxnLst/>
            <a:rect l="l" t="t" r="r" b="b"/>
            <a:pathLst>
              <a:path w="8893" h="23794" extrusionOk="0">
                <a:moveTo>
                  <a:pt x="0" y="23794"/>
                </a:moveTo>
                <a:lnTo>
                  <a:pt x="0" y="0"/>
                </a:lnTo>
                <a:lnTo>
                  <a:pt x="8893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D" sz="1200"/>
          </a:p>
        </p:txBody>
      </p:sp>
      <p:sp>
        <p:nvSpPr>
          <p:cNvPr id="1048732" name="TextBox 61"/>
          <p:cNvSpPr txBox="1"/>
          <p:nvPr/>
        </p:nvSpPr>
        <p:spPr>
          <a:xfrm>
            <a:off x="7239905" y="1179484"/>
            <a:ext cx="2221813" cy="221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Oktober</a:t>
            </a:r>
            <a:endParaRPr lang="en-ID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Ke–3 </a:t>
            </a: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sd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4</a:t>
            </a:r>
          </a:p>
          <a:p>
            <a:pPr marL="120657" indent="-1206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SOP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operator data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7" indent="-1206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Notulen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Dokumentasi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36" name="TextBox 68"/>
          <p:cNvSpPr txBox="1"/>
          <p:nvPr/>
        </p:nvSpPr>
        <p:spPr>
          <a:xfrm>
            <a:off x="8720640" y="5063874"/>
            <a:ext cx="3119623" cy="158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Oktober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Ke–3</a:t>
            </a:r>
          </a:p>
          <a:p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November </a:t>
            </a: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Ke–1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optimal.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26759-0C34-8AA1-3E2A-ED29CBA7FB7C}"/>
              </a:ext>
            </a:extLst>
          </p:cNvPr>
          <p:cNvGrpSpPr/>
          <p:nvPr/>
        </p:nvGrpSpPr>
        <p:grpSpPr>
          <a:xfrm>
            <a:off x="100361" y="2552943"/>
            <a:ext cx="502751" cy="685580"/>
            <a:chOff x="100361" y="2552943"/>
            <a:chExt cx="502751" cy="685580"/>
          </a:xfrm>
        </p:grpSpPr>
        <p:sp>
          <p:nvSpPr>
            <p:cNvPr id="1048724" name="Google Shape;738;p29"/>
            <p:cNvSpPr/>
            <p:nvPr/>
          </p:nvSpPr>
          <p:spPr>
            <a:xfrm>
              <a:off x="100361" y="2552943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400" dirty="0"/>
            </a:p>
          </p:txBody>
        </p:sp>
        <p:sp>
          <p:nvSpPr>
            <p:cNvPr id="1048737" name="TextBox 74"/>
            <p:cNvSpPr txBox="1"/>
            <p:nvPr/>
          </p:nvSpPr>
          <p:spPr>
            <a:xfrm>
              <a:off x="148222" y="2636346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93D74-181F-F3A8-F83F-A0494605C299}"/>
              </a:ext>
            </a:extLst>
          </p:cNvPr>
          <p:cNvGrpSpPr/>
          <p:nvPr/>
        </p:nvGrpSpPr>
        <p:grpSpPr>
          <a:xfrm>
            <a:off x="4608509" y="3784600"/>
            <a:ext cx="502751" cy="685580"/>
            <a:chOff x="4608509" y="3784600"/>
            <a:chExt cx="502751" cy="685580"/>
          </a:xfrm>
        </p:grpSpPr>
        <p:sp>
          <p:nvSpPr>
            <p:cNvPr id="1048742" name="TextBox 80"/>
            <p:cNvSpPr txBox="1"/>
            <p:nvPr/>
          </p:nvSpPr>
          <p:spPr>
            <a:xfrm>
              <a:off x="4645020" y="3875164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4</a:t>
              </a:r>
            </a:p>
          </p:txBody>
        </p:sp>
        <p:sp>
          <p:nvSpPr>
            <p:cNvPr id="1048745" name="Google Shape;729;p29"/>
            <p:cNvSpPr/>
            <p:nvPr/>
          </p:nvSpPr>
          <p:spPr>
            <a:xfrm>
              <a:off x="4608509" y="3784600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E8896A-934C-0941-D3A6-B5F2DE92EB41}"/>
              </a:ext>
            </a:extLst>
          </p:cNvPr>
          <p:cNvGrpSpPr/>
          <p:nvPr/>
        </p:nvGrpSpPr>
        <p:grpSpPr>
          <a:xfrm>
            <a:off x="3163453" y="2552943"/>
            <a:ext cx="502751" cy="685580"/>
            <a:chOff x="3163453" y="2552943"/>
            <a:chExt cx="502751" cy="685580"/>
          </a:xfrm>
        </p:grpSpPr>
        <p:sp>
          <p:nvSpPr>
            <p:cNvPr id="1048741" name="TextBox 79"/>
            <p:cNvSpPr txBox="1"/>
            <p:nvPr/>
          </p:nvSpPr>
          <p:spPr>
            <a:xfrm>
              <a:off x="3204210" y="2642235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3</a:t>
              </a:r>
            </a:p>
          </p:txBody>
        </p:sp>
        <p:sp>
          <p:nvSpPr>
            <p:cNvPr id="1048746" name="Google Shape;729;p29"/>
            <p:cNvSpPr/>
            <p:nvPr/>
          </p:nvSpPr>
          <p:spPr>
            <a:xfrm>
              <a:off x="3163453" y="2552943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98D4EE-FD2B-D6D3-0AA1-78F684E59289}"/>
              </a:ext>
            </a:extLst>
          </p:cNvPr>
          <p:cNvGrpSpPr/>
          <p:nvPr/>
        </p:nvGrpSpPr>
        <p:grpSpPr>
          <a:xfrm>
            <a:off x="6729298" y="3073635"/>
            <a:ext cx="502751" cy="685580"/>
            <a:chOff x="6729298" y="3073635"/>
            <a:chExt cx="502751" cy="685580"/>
          </a:xfrm>
        </p:grpSpPr>
        <p:sp>
          <p:nvSpPr>
            <p:cNvPr id="4" name="Google Shape;729;p29">
              <a:extLst>
                <a:ext uri="{FF2B5EF4-FFF2-40B4-BE49-F238E27FC236}">
                  <a16:creationId xmlns:a16="http://schemas.microsoft.com/office/drawing/2014/main" id="{5A7B0F82-0C34-394E-74E7-A85B81EAFB00}"/>
                </a:ext>
              </a:extLst>
            </p:cNvPr>
            <p:cNvSpPr/>
            <p:nvPr/>
          </p:nvSpPr>
          <p:spPr>
            <a:xfrm>
              <a:off x="6729298" y="3073635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TextBox 81">
              <a:extLst>
                <a:ext uri="{FF2B5EF4-FFF2-40B4-BE49-F238E27FC236}">
                  <a16:creationId xmlns:a16="http://schemas.microsoft.com/office/drawing/2014/main" id="{CE376736-F8D9-0F9D-575A-EB3C262D2833}"/>
                </a:ext>
              </a:extLst>
            </p:cNvPr>
            <p:cNvSpPr txBox="1"/>
            <p:nvPr/>
          </p:nvSpPr>
          <p:spPr>
            <a:xfrm>
              <a:off x="6771660" y="3167142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F3E2CF-9F4C-92B1-8386-B96744CA9507}"/>
              </a:ext>
            </a:extLst>
          </p:cNvPr>
          <p:cNvGrpSpPr/>
          <p:nvPr/>
        </p:nvGrpSpPr>
        <p:grpSpPr>
          <a:xfrm>
            <a:off x="8194381" y="4071334"/>
            <a:ext cx="502751" cy="685580"/>
            <a:chOff x="8670159" y="4029713"/>
            <a:chExt cx="502751" cy="685580"/>
          </a:xfrm>
        </p:grpSpPr>
        <p:sp>
          <p:nvSpPr>
            <p:cNvPr id="8" name="Google Shape;729;p29">
              <a:extLst>
                <a:ext uri="{FF2B5EF4-FFF2-40B4-BE49-F238E27FC236}">
                  <a16:creationId xmlns:a16="http://schemas.microsoft.com/office/drawing/2014/main" id="{0A3963E1-0CA4-D987-1565-82C41B2AD789}"/>
                </a:ext>
              </a:extLst>
            </p:cNvPr>
            <p:cNvSpPr/>
            <p:nvPr/>
          </p:nvSpPr>
          <p:spPr>
            <a:xfrm>
              <a:off x="8670159" y="4029713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TextBox 81">
              <a:extLst>
                <a:ext uri="{FF2B5EF4-FFF2-40B4-BE49-F238E27FC236}">
                  <a16:creationId xmlns:a16="http://schemas.microsoft.com/office/drawing/2014/main" id="{6B514A44-1326-BA5A-A522-134489D2624D}"/>
                </a:ext>
              </a:extLst>
            </p:cNvPr>
            <p:cNvSpPr txBox="1"/>
            <p:nvPr/>
          </p:nvSpPr>
          <p:spPr>
            <a:xfrm>
              <a:off x="8710089" y="4123681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678FB0-6819-00B8-F2BC-26BBD6646C21}"/>
              </a:ext>
            </a:extLst>
          </p:cNvPr>
          <p:cNvGrpSpPr/>
          <p:nvPr/>
        </p:nvGrpSpPr>
        <p:grpSpPr>
          <a:xfrm>
            <a:off x="10401165" y="2894805"/>
            <a:ext cx="502751" cy="685580"/>
            <a:chOff x="10401165" y="2894805"/>
            <a:chExt cx="502751" cy="685580"/>
          </a:xfrm>
        </p:grpSpPr>
        <p:sp>
          <p:nvSpPr>
            <p:cNvPr id="7" name="Google Shape;729;p29">
              <a:extLst>
                <a:ext uri="{FF2B5EF4-FFF2-40B4-BE49-F238E27FC236}">
                  <a16:creationId xmlns:a16="http://schemas.microsoft.com/office/drawing/2014/main" id="{DEF05F1A-14AC-7B20-664F-F6F0CE017246}"/>
                </a:ext>
              </a:extLst>
            </p:cNvPr>
            <p:cNvSpPr/>
            <p:nvPr/>
          </p:nvSpPr>
          <p:spPr>
            <a:xfrm>
              <a:off x="10401165" y="2894805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TextBox 81">
              <a:extLst>
                <a:ext uri="{FF2B5EF4-FFF2-40B4-BE49-F238E27FC236}">
                  <a16:creationId xmlns:a16="http://schemas.microsoft.com/office/drawing/2014/main" id="{48B81C2D-5E6F-8F0B-C0D3-63DBC07BF17D}"/>
                </a:ext>
              </a:extLst>
            </p:cNvPr>
            <p:cNvSpPr txBox="1"/>
            <p:nvPr/>
          </p:nvSpPr>
          <p:spPr>
            <a:xfrm>
              <a:off x="10439608" y="2995854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7</a:t>
              </a:r>
            </a:p>
          </p:txBody>
        </p:sp>
      </p:grpSp>
      <p:sp>
        <p:nvSpPr>
          <p:cNvPr id="15" name="Google Shape;739;p29">
            <a:extLst>
              <a:ext uri="{FF2B5EF4-FFF2-40B4-BE49-F238E27FC236}">
                <a16:creationId xmlns:a16="http://schemas.microsoft.com/office/drawing/2014/main" id="{819133B9-1610-6F86-B641-9EE35C1ACE94}"/>
              </a:ext>
            </a:extLst>
          </p:cNvPr>
          <p:cNvSpPr/>
          <p:nvPr/>
        </p:nvSpPr>
        <p:spPr>
          <a:xfrm rot="16200000" flipH="1">
            <a:off x="6363416" y="2135338"/>
            <a:ext cx="1506872" cy="276215"/>
          </a:xfrm>
          <a:custGeom>
            <a:avLst/>
            <a:gdLst/>
            <a:ahLst/>
            <a:cxnLst/>
            <a:rect l="l" t="t" r="r" b="b"/>
            <a:pathLst>
              <a:path w="8893" h="23794" extrusionOk="0">
                <a:moveTo>
                  <a:pt x="0" y="23794"/>
                </a:moveTo>
                <a:lnTo>
                  <a:pt x="0" y="0"/>
                </a:lnTo>
                <a:lnTo>
                  <a:pt x="8893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D" sz="1200"/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A61AC75D-7F9B-EF4A-E9D0-6177C2A69556}"/>
              </a:ext>
            </a:extLst>
          </p:cNvPr>
          <p:cNvSpPr txBox="1"/>
          <p:nvPr/>
        </p:nvSpPr>
        <p:spPr>
          <a:xfrm>
            <a:off x="3739739" y="1335929"/>
            <a:ext cx="2753932" cy="163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Oktober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Ke–2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Menyusun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pemasangan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terpasang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6FA9C817-6311-A86F-B191-597CE81BBB46}"/>
              </a:ext>
            </a:extLst>
          </p:cNvPr>
          <p:cNvSpPr txBox="1"/>
          <p:nvPr/>
        </p:nvSpPr>
        <p:spPr>
          <a:xfrm>
            <a:off x="3508101" y="4876178"/>
            <a:ext cx="3354190" cy="147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Oktober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Ke–3</a:t>
            </a:r>
          </a:p>
          <a:p>
            <a:pPr marL="120657" indent="-1206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Inventarisasi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kebandarudaraan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penginputan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kebandarudaraan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kedalam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base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7" indent="-1206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Data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kebandarudaraan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tersimpan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kedalam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data base</a:t>
            </a:r>
          </a:p>
        </p:txBody>
      </p:sp>
      <p:sp>
        <p:nvSpPr>
          <p:cNvPr id="40" name="Google Shape;739;p29">
            <a:extLst>
              <a:ext uri="{FF2B5EF4-FFF2-40B4-BE49-F238E27FC236}">
                <a16:creationId xmlns:a16="http://schemas.microsoft.com/office/drawing/2014/main" id="{879B6915-FB82-C864-1192-D52A3081C4F9}"/>
              </a:ext>
            </a:extLst>
          </p:cNvPr>
          <p:cNvSpPr/>
          <p:nvPr/>
        </p:nvSpPr>
        <p:spPr>
          <a:xfrm rot="16200000" flipV="1">
            <a:off x="1625408" y="4640549"/>
            <a:ext cx="540992" cy="305658"/>
          </a:xfrm>
          <a:custGeom>
            <a:avLst/>
            <a:gdLst/>
            <a:ahLst/>
            <a:cxnLst/>
            <a:rect l="l" t="t" r="r" b="b"/>
            <a:pathLst>
              <a:path w="8893" h="23794" extrusionOk="0">
                <a:moveTo>
                  <a:pt x="0" y="23794"/>
                </a:moveTo>
                <a:lnTo>
                  <a:pt x="0" y="0"/>
                </a:lnTo>
                <a:lnTo>
                  <a:pt x="8893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D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4B666-D3BD-118E-BA28-45EACB746575}"/>
              </a:ext>
            </a:extLst>
          </p:cNvPr>
          <p:cNvGrpSpPr/>
          <p:nvPr/>
        </p:nvGrpSpPr>
        <p:grpSpPr>
          <a:xfrm>
            <a:off x="1807689" y="3749691"/>
            <a:ext cx="502751" cy="685580"/>
            <a:chOff x="1807689" y="3749691"/>
            <a:chExt cx="502751" cy="685580"/>
          </a:xfrm>
        </p:grpSpPr>
        <p:sp>
          <p:nvSpPr>
            <p:cNvPr id="1048738" name="TextBox 76"/>
            <p:cNvSpPr txBox="1"/>
            <p:nvPr/>
          </p:nvSpPr>
          <p:spPr>
            <a:xfrm>
              <a:off x="1853883" y="3837302"/>
              <a:ext cx="416540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67" dirty="0"/>
                <a:t>2</a:t>
              </a:r>
            </a:p>
          </p:txBody>
        </p:sp>
        <p:sp>
          <p:nvSpPr>
            <p:cNvPr id="42" name="Google Shape;729;p29">
              <a:extLst>
                <a:ext uri="{FF2B5EF4-FFF2-40B4-BE49-F238E27FC236}">
                  <a16:creationId xmlns:a16="http://schemas.microsoft.com/office/drawing/2014/main" id="{79888D40-8278-366E-A84E-E56E1ECEF432}"/>
                </a:ext>
              </a:extLst>
            </p:cNvPr>
            <p:cNvSpPr/>
            <p:nvPr/>
          </p:nvSpPr>
          <p:spPr>
            <a:xfrm>
              <a:off x="1807689" y="3749691"/>
              <a:ext cx="502751" cy="685580"/>
            </a:xfrm>
            <a:custGeom>
              <a:avLst/>
              <a:gdLst/>
              <a:ahLst/>
              <a:cxnLst/>
              <a:rect l="l" t="t" r="r" b="b"/>
              <a:pathLst>
                <a:path w="17027" h="23219" extrusionOk="0">
                  <a:moveTo>
                    <a:pt x="8504" y="4495"/>
                  </a:moveTo>
                  <a:cubicBezTo>
                    <a:pt x="10658" y="4495"/>
                    <a:pt x="12717" y="6186"/>
                    <a:pt x="12693" y="8717"/>
                  </a:cubicBezTo>
                  <a:cubicBezTo>
                    <a:pt x="12657" y="11000"/>
                    <a:pt x="10800" y="12824"/>
                    <a:pt x="8522" y="12824"/>
                  </a:cubicBezTo>
                  <a:cubicBezTo>
                    <a:pt x="8507" y="12824"/>
                    <a:pt x="8493" y="12824"/>
                    <a:pt x="8478" y="12824"/>
                  </a:cubicBezTo>
                  <a:cubicBezTo>
                    <a:pt x="4775" y="12777"/>
                    <a:pt x="2977" y="8276"/>
                    <a:pt x="5620" y="5692"/>
                  </a:cubicBezTo>
                  <a:cubicBezTo>
                    <a:pt x="6467" y="4865"/>
                    <a:pt x="7496" y="4495"/>
                    <a:pt x="8504" y="4495"/>
                  </a:cubicBezTo>
                  <a:close/>
                  <a:moveTo>
                    <a:pt x="8523" y="0"/>
                  </a:moveTo>
                  <a:cubicBezTo>
                    <a:pt x="3906" y="0"/>
                    <a:pt x="143" y="3717"/>
                    <a:pt x="84" y="8347"/>
                  </a:cubicBezTo>
                  <a:cubicBezTo>
                    <a:pt x="1" y="15479"/>
                    <a:pt x="8359" y="23218"/>
                    <a:pt x="8359" y="23218"/>
                  </a:cubicBezTo>
                  <a:cubicBezTo>
                    <a:pt x="8359" y="23218"/>
                    <a:pt x="16884" y="15682"/>
                    <a:pt x="16979" y="8550"/>
                  </a:cubicBezTo>
                  <a:cubicBezTo>
                    <a:pt x="17027" y="3883"/>
                    <a:pt x="13300" y="61"/>
                    <a:pt x="8633" y="1"/>
                  </a:cubicBezTo>
                  <a:cubicBezTo>
                    <a:pt x="8596" y="1"/>
                    <a:pt x="8559" y="0"/>
                    <a:pt x="852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Google Shape;739;p29">
            <a:extLst>
              <a:ext uri="{FF2B5EF4-FFF2-40B4-BE49-F238E27FC236}">
                <a16:creationId xmlns:a16="http://schemas.microsoft.com/office/drawing/2014/main" id="{64BF80E5-90B6-FFF5-16FA-153E13C0DD8B}"/>
              </a:ext>
            </a:extLst>
          </p:cNvPr>
          <p:cNvSpPr/>
          <p:nvPr/>
        </p:nvSpPr>
        <p:spPr>
          <a:xfrm rot="16200000">
            <a:off x="8330870" y="4970212"/>
            <a:ext cx="411173" cy="187750"/>
          </a:xfrm>
          <a:custGeom>
            <a:avLst/>
            <a:gdLst/>
            <a:ahLst/>
            <a:cxnLst/>
            <a:rect l="l" t="t" r="r" b="b"/>
            <a:pathLst>
              <a:path w="8893" h="23794" extrusionOk="0">
                <a:moveTo>
                  <a:pt x="0" y="23794"/>
                </a:moveTo>
                <a:lnTo>
                  <a:pt x="0" y="0"/>
                </a:lnTo>
                <a:lnTo>
                  <a:pt x="8893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D" sz="1200"/>
          </a:p>
        </p:txBody>
      </p:sp>
      <p:sp>
        <p:nvSpPr>
          <p:cNvPr id="35" name="TextBox 56">
            <a:extLst>
              <a:ext uri="{FF2B5EF4-FFF2-40B4-BE49-F238E27FC236}">
                <a16:creationId xmlns:a16="http://schemas.microsoft.com/office/drawing/2014/main" id="{1B161467-7960-FDAB-597D-741059913ADB}"/>
              </a:ext>
            </a:extLst>
          </p:cNvPr>
          <p:cNvSpPr txBox="1"/>
          <p:nvPr/>
        </p:nvSpPr>
        <p:spPr>
          <a:xfrm>
            <a:off x="9842203" y="1076467"/>
            <a:ext cx="2165693" cy="1178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November</a:t>
            </a:r>
          </a:p>
          <a:p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Minggu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Ke–1 </a:t>
            </a:r>
            <a:r>
              <a:rPr lang="en-ID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sd</a:t>
            </a:r>
            <a:r>
              <a:rPr lang="en-ID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2</a:t>
            </a:r>
            <a:endParaRPr lang="en-ID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7" indent="-120657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Output : </a:t>
            </a:r>
            <a:r>
              <a:rPr lang="en-ID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1200" dirty="0">
                <a:latin typeface="Arial" panose="020B0604020202020204" pitchFamily="34" charset="0"/>
                <a:cs typeface="Arial" panose="020B0604020202020204" pitchFamily="34" charset="0"/>
              </a:rPr>
              <a:t> Akhir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CFFFF5-31FD-3A16-46BA-9516F4B8831C}"/>
              </a:ext>
            </a:extLst>
          </p:cNvPr>
          <p:cNvCxnSpPr>
            <a:cxnSpLocks/>
          </p:cNvCxnSpPr>
          <p:nvPr/>
        </p:nvCxnSpPr>
        <p:spPr>
          <a:xfrm>
            <a:off x="4850645" y="4555396"/>
            <a:ext cx="0" cy="346578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E5A042-9B6E-81CB-399C-82E5B2C42BDF}"/>
              </a:ext>
            </a:extLst>
          </p:cNvPr>
          <p:cNvCxnSpPr>
            <a:cxnSpLocks/>
          </p:cNvCxnSpPr>
          <p:nvPr/>
        </p:nvCxnSpPr>
        <p:spPr>
          <a:xfrm>
            <a:off x="10647878" y="2288337"/>
            <a:ext cx="0" cy="528188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ADC26E1-9CD3-811D-6C4F-16C81AC1CEE1}"/>
              </a:ext>
            </a:extLst>
          </p:cNvPr>
          <p:cNvSpPr txBox="1"/>
          <p:nvPr/>
        </p:nvSpPr>
        <p:spPr>
          <a:xfrm>
            <a:off x="-1103311" y="147702"/>
            <a:ext cx="991385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MILESTONES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Jangka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Pendek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8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487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87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487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48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48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48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8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8723" grpId="0" animBg="1"/>
          <p:bldP spid="1048726" grpId="0"/>
          <p:bldP spid="1048727" grpId="0"/>
          <p:bldP spid="1048731" grpId="0" animBg="1"/>
          <p:bldP spid="1048732" grpId="0"/>
          <p:bldP spid="1048736" grpId="0"/>
          <p:bldP spid="15" grpId="0" animBg="1"/>
          <p:bldP spid="17" grpId="0"/>
          <p:bldP spid="19" grpId="0"/>
          <p:bldP spid="40" grpId="0" animBg="1"/>
          <p:bldP spid="32" grpId="0" animBg="1"/>
          <p:bldP spid="35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487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87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487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048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48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48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8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8723" grpId="0" animBg="1"/>
          <p:bldP spid="1048726" grpId="0"/>
          <p:bldP spid="1048727" grpId="0"/>
          <p:bldP spid="1048731" grpId="0" animBg="1"/>
          <p:bldP spid="1048732" grpId="0"/>
          <p:bldP spid="1048736" grpId="0"/>
          <p:bldP spid="15" grpId="0" animBg="1"/>
          <p:bldP spid="17" grpId="0"/>
          <p:bldP spid="19" grpId="0"/>
          <p:bldP spid="40" grpId="0" animBg="1"/>
          <p:bldP spid="32" grpId="0" animBg="1"/>
          <p:bldP spid="35" grpId="0"/>
          <p:bldP spid="4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918A2-B07A-3828-0E6A-86CFF2CBBE06}"/>
              </a:ext>
            </a:extLst>
          </p:cNvPr>
          <p:cNvSpPr/>
          <p:nvPr/>
        </p:nvSpPr>
        <p:spPr>
          <a:xfrm>
            <a:off x="5879592" y="661416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Sekertaris</a:t>
            </a:r>
            <a:r>
              <a:rPr lang="en-US" sz="1400" dirty="0"/>
              <a:t> </a:t>
            </a:r>
            <a:r>
              <a:rPr lang="en-US" sz="1400" dirty="0" err="1"/>
              <a:t>Direktorat</a:t>
            </a:r>
            <a:r>
              <a:rPr lang="en-US" sz="1400" dirty="0"/>
              <a:t> </a:t>
            </a:r>
            <a:r>
              <a:rPr lang="en-US" sz="1400" dirty="0" err="1"/>
              <a:t>Jenderal</a:t>
            </a:r>
            <a:r>
              <a:rPr lang="en-US" sz="1400" dirty="0"/>
              <a:t> </a:t>
            </a:r>
            <a:r>
              <a:rPr lang="en-US" sz="1400" dirty="0" err="1"/>
              <a:t>Perhubungan</a:t>
            </a:r>
            <a:r>
              <a:rPr lang="en-US" sz="1400" dirty="0"/>
              <a:t> Udara</a:t>
            </a:r>
            <a:endParaRPr lang="en-ID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51A33-ABFE-DB33-B388-3758DC84C226}"/>
              </a:ext>
            </a:extLst>
          </p:cNvPr>
          <p:cNvSpPr/>
          <p:nvPr/>
        </p:nvSpPr>
        <p:spPr>
          <a:xfrm>
            <a:off x="5879592" y="1545336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MENTOR</a:t>
            </a:r>
          </a:p>
          <a:p>
            <a:pPr algn="ctr"/>
            <a:r>
              <a:rPr lang="en-US" sz="1400" dirty="0"/>
              <a:t>Abdul Haris.</a:t>
            </a:r>
            <a:endParaRPr lang="en-ID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09C9B-B0DF-F10C-8ABD-780BE83F4371}"/>
              </a:ext>
            </a:extLst>
          </p:cNvPr>
          <p:cNvSpPr/>
          <p:nvPr/>
        </p:nvSpPr>
        <p:spPr>
          <a:xfrm>
            <a:off x="5879592" y="3599688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PROJECT LEADER</a:t>
            </a:r>
          </a:p>
          <a:p>
            <a:pPr algn="ctr"/>
            <a:r>
              <a:rPr lang="en-US" sz="1400" dirty="0"/>
              <a:t>Anas La Bakara.</a:t>
            </a:r>
            <a:endParaRPr lang="en-ID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F2496-1EBE-EBEB-08D4-CD95C61BC4C8}"/>
              </a:ext>
            </a:extLst>
          </p:cNvPr>
          <p:cNvSpPr/>
          <p:nvPr/>
        </p:nvSpPr>
        <p:spPr>
          <a:xfrm>
            <a:off x="9012936" y="3429000"/>
            <a:ext cx="2627376" cy="716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COACH</a:t>
            </a:r>
          </a:p>
          <a:p>
            <a:pPr algn="ctr"/>
            <a:r>
              <a:rPr lang="es-ES" sz="1400" dirty="0"/>
              <a:t>Syamsudin, S.Si.T.,M.T</a:t>
            </a:r>
            <a:endParaRPr lang="en-ID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851D9-F725-332B-FC06-FCCF8B41D586}"/>
              </a:ext>
            </a:extLst>
          </p:cNvPr>
          <p:cNvSpPr/>
          <p:nvPr/>
        </p:nvSpPr>
        <p:spPr>
          <a:xfrm>
            <a:off x="5879592" y="4757928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TIM KERJA</a:t>
            </a:r>
            <a:endParaRPr lang="en-ID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84400-2F60-887C-E3E3-A0ED1EA149DD}"/>
              </a:ext>
            </a:extLst>
          </p:cNvPr>
          <p:cNvSpPr/>
          <p:nvPr/>
        </p:nvSpPr>
        <p:spPr>
          <a:xfrm>
            <a:off x="3468624" y="5721096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TIM KERJA SUBSTANSIF</a:t>
            </a:r>
            <a:endParaRPr lang="en-ID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B8B3B-CA03-A3CD-F741-7EC42D1F8345}"/>
              </a:ext>
            </a:extLst>
          </p:cNvPr>
          <p:cNvSpPr/>
          <p:nvPr/>
        </p:nvSpPr>
        <p:spPr>
          <a:xfrm>
            <a:off x="8357616" y="5723052"/>
            <a:ext cx="2627376" cy="475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TIM ADMINISTRASI</a:t>
            </a:r>
            <a:endParaRPr lang="en-ID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912C34-EE59-B211-CB98-7FB63699B319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7193280" y="1136904"/>
            <a:ext cx="0" cy="4084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29EBF7-6E4F-4D8E-6582-1573C2FEEE86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7193280" y="2020824"/>
            <a:ext cx="3320" cy="1578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5DFE1-2B29-5370-541C-DCA4C011AD0D}"/>
              </a:ext>
            </a:extLst>
          </p:cNvPr>
          <p:cNvCxnSpPr>
            <a:cxnSpLocks/>
          </p:cNvCxnSpPr>
          <p:nvPr/>
        </p:nvCxnSpPr>
        <p:spPr>
          <a:xfrm>
            <a:off x="7280889" y="4075176"/>
            <a:ext cx="0" cy="682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56DD13-BAAC-5CAD-E6BD-201689E8BDA8}"/>
              </a:ext>
            </a:extLst>
          </p:cNvPr>
          <p:cNvCxnSpPr>
            <a:cxnSpLocks/>
          </p:cNvCxnSpPr>
          <p:nvPr/>
        </p:nvCxnSpPr>
        <p:spPr>
          <a:xfrm>
            <a:off x="7277792" y="5233416"/>
            <a:ext cx="3097" cy="1758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594E7A-5589-C49B-3FE1-F48F3ABB260A}"/>
              </a:ext>
            </a:extLst>
          </p:cNvPr>
          <p:cNvCxnSpPr>
            <a:cxnSpLocks/>
          </p:cNvCxnSpPr>
          <p:nvPr/>
        </p:nvCxnSpPr>
        <p:spPr>
          <a:xfrm>
            <a:off x="4782312" y="5409282"/>
            <a:ext cx="4974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0902BB-066D-DD5F-A376-798B23E344E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782312" y="5409282"/>
            <a:ext cx="0" cy="3118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C00090-BCA3-A53E-79C3-1E7B9E0BDA63}"/>
              </a:ext>
            </a:extLst>
          </p:cNvPr>
          <p:cNvCxnSpPr>
            <a:cxnSpLocks/>
          </p:cNvCxnSpPr>
          <p:nvPr/>
        </p:nvCxnSpPr>
        <p:spPr>
          <a:xfrm>
            <a:off x="9757186" y="5409282"/>
            <a:ext cx="0" cy="3118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DDB5AE-B330-80CA-1BAA-3FEC8FB3B375}"/>
              </a:ext>
            </a:extLst>
          </p:cNvPr>
          <p:cNvCxnSpPr>
            <a:stCxn id="4" idx="3"/>
          </p:cNvCxnSpPr>
          <p:nvPr/>
        </p:nvCxnSpPr>
        <p:spPr>
          <a:xfrm>
            <a:off x="8506968" y="3837432"/>
            <a:ext cx="5059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A2BBEE3-4D12-D2B8-DDAD-2D6CB3D400C4}"/>
              </a:ext>
            </a:extLst>
          </p:cNvPr>
          <p:cNvSpPr txBox="1"/>
          <p:nvPr/>
        </p:nvSpPr>
        <p:spPr>
          <a:xfrm flipH="1">
            <a:off x="553195" y="2161712"/>
            <a:ext cx="5029585" cy="21236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</a:p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endParaRPr lang="en-ID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46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AA8D34-EF13-ACEA-AD0B-FCD51D90F8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A7B149-33E9-4314-7A73-88667AABA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08128"/>
              </p:ext>
            </p:extLst>
          </p:nvPr>
        </p:nvGraphicFramePr>
        <p:xfrm>
          <a:off x="401053" y="1011010"/>
          <a:ext cx="11454063" cy="57555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83369">
                  <a:extLst>
                    <a:ext uri="{9D8B030D-6E8A-4147-A177-3AD203B41FA5}">
                      <a16:colId xmlns:a16="http://schemas.microsoft.com/office/drawing/2014/main" val="579637753"/>
                    </a:ext>
                  </a:extLst>
                </a:gridCol>
                <a:gridCol w="10170694">
                  <a:extLst>
                    <a:ext uri="{9D8B030D-6E8A-4147-A177-3AD203B41FA5}">
                      <a16:colId xmlns:a16="http://schemas.microsoft.com/office/drawing/2014/main" val="4257906527"/>
                    </a:ext>
                  </a:extLst>
                </a:gridCol>
              </a:tblGrid>
              <a:tr h="2011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Tim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Efektif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terdiri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dari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 :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266700" algn="l"/>
                          <a:tab pos="711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1.	Tim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Kerja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Substansif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yang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mempunyai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tugas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: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lvl="0" indent="0" algn="just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541338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Melaksanakan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pembuatan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data base;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lvl="0" indent="0" algn="just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541338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Membuat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SOP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penggunaan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data base.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266700" algn="l"/>
                          <a:tab pos="7239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2.	Tim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Administrasi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yang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mempunyai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tugas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: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lvl="0" indent="0" algn="just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541338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Melaksanakan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administrasi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lvl="0" indent="0" algn="just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541338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Melaksanakan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dokumentasi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lvl="0" indent="0" algn="just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541338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Menyiapkan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kebutuhan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inventarisasi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dan data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teknis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kebandarudaraan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4851"/>
                  </a:ext>
                </a:extLst>
              </a:tr>
              <a:tr h="655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METHODS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1.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tim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efektif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2.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Pembuatan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data base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ujicoba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3.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Pembuatan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SOP;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99839"/>
                  </a:ext>
                </a:extLst>
              </a:tr>
              <a:tr h="1582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MATERIALS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1.	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Undang Undang No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mor :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1 Tahun 2009 tentang Penerbangan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indent="-266700"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2.	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Peraturan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Menteri Perhubangan Republik Indonesia Nomor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P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M 56 Tahun 2019 Tentang Perubahan Keempat Atas Peraturan Menteri Perhubungan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Republik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Indonesia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Nomor PM 40 Tahun 2014 Tentang Organisasi Dan Tata Kerja Kantor Unit Penyelenggara Bandar Udara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indent="-266700"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3.	Keputusan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Menteri Perhubungan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Republik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Indonesia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Nomor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KM 166 T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ahun 201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tentang Tatanan Kebandarudaraan Nasional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0" indent="-266700" algn="just">
                        <a:lnSpc>
                          <a:spcPct val="100000"/>
                        </a:lnSpc>
                        <a:tabLst>
                          <a:tab pos="2667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4.	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ICAO Annex 14 Aerodrome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87601"/>
                  </a:ext>
                </a:extLst>
              </a:tr>
              <a:tr h="429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MACHINES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Hardware dan Software TIK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Komputer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/Notebook,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Jaringan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Internet,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Network Attached Storage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81539"/>
                  </a:ext>
                </a:extLst>
              </a:tr>
              <a:tr h="3878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MATERIALS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Penggunaan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pelaporan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data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teknis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kebandarudaraan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45740" marR="4574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293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D491A4-1103-3BDE-5010-9488DB2B11AA}"/>
              </a:ext>
            </a:extLst>
          </p:cNvPr>
          <p:cNvSpPr txBox="1"/>
          <p:nvPr/>
        </p:nvSpPr>
        <p:spPr>
          <a:xfrm>
            <a:off x="-1189039" y="76262"/>
            <a:ext cx="597535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SUMBER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Daya</a:t>
            </a:r>
          </a:p>
        </p:txBody>
      </p:sp>
    </p:spTree>
    <p:extLst>
      <p:ext uri="{BB962C8B-B14F-4D97-AF65-F5344CB8AC3E}">
        <p14:creationId xmlns:p14="http://schemas.microsoft.com/office/powerpoint/2010/main" val="20740763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5840F-F0E9-F643-4596-7457CBD27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36" b="32341"/>
          <a:stretch/>
        </p:blipFill>
        <p:spPr>
          <a:xfrm>
            <a:off x="0" y="42972"/>
            <a:ext cx="12192000" cy="1938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B93A2-E6FE-CB74-AF67-634DBB261B10}"/>
              </a:ext>
            </a:extLst>
          </p:cNvPr>
          <p:cNvSpPr txBox="1"/>
          <p:nvPr/>
        </p:nvSpPr>
        <p:spPr>
          <a:xfrm flipH="1">
            <a:off x="1343267" y="1956816"/>
            <a:ext cx="950546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IDENTIFIKASI STAKEHOLDER</a:t>
            </a:r>
            <a:endParaRPr lang="en-ID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16AC3E-2036-C049-135A-EA0A0A657620}"/>
              </a:ext>
            </a:extLst>
          </p:cNvPr>
          <p:cNvCxnSpPr>
            <a:cxnSpLocks/>
          </p:cNvCxnSpPr>
          <p:nvPr/>
        </p:nvCxnSpPr>
        <p:spPr>
          <a:xfrm>
            <a:off x="1653505" y="3090672"/>
            <a:ext cx="886209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EAFF78-D00D-9E50-2949-07B21938D3D0}"/>
              </a:ext>
            </a:extLst>
          </p:cNvPr>
          <p:cNvGrpSpPr/>
          <p:nvPr/>
        </p:nvGrpSpPr>
        <p:grpSpPr>
          <a:xfrm>
            <a:off x="0" y="2990088"/>
            <a:ext cx="3364925" cy="1238121"/>
            <a:chOff x="-22893" y="2953104"/>
            <a:chExt cx="3364925" cy="12381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E4423F-60AF-F24E-F77B-7792EEF7A695}"/>
                </a:ext>
              </a:extLst>
            </p:cNvPr>
            <p:cNvSpPr/>
            <p:nvPr/>
          </p:nvSpPr>
          <p:spPr>
            <a:xfrm>
              <a:off x="1552921" y="2953104"/>
              <a:ext cx="201168" cy="201168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76B33A99-9579-D3E8-7B87-AEC109A4FC66}"/>
                </a:ext>
              </a:extLst>
            </p:cNvPr>
            <p:cNvSpPr txBox="1"/>
            <p:nvPr/>
          </p:nvSpPr>
          <p:spPr>
            <a:xfrm>
              <a:off x="467072" y="3455087"/>
              <a:ext cx="2372867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LATENTS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(High Influence Low Interest)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8EFC7779-EC48-5581-5602-C27E43E2BD54}"/>
                </a:ext>
              </a:extLst>
            </p:cNvPr>
            <p:cNvSpPr txBox="1"/>
            <p:nvPr/>
          </p:nvSpPr>
          <p:spPr>
            <a:xfrm>
              <a:off x="-22893" y="3871650"/>
              <a:ext cx="3364925" cy="31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7675" lvl="1" indent="-220663" algn="l">
                <a:lnSpc>
                  <a:spcPts val="294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Kantor OTBAN Wilayah V Makassar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A2EEE5-AB44-92DA-73A3-9D61696EEB28}"/>
              </a:ext>
            </a:extLst>
          </p:cNvPr>
          <p:cNvGrpSpPr/>
          <p:nvPr/>
        </p:nvGrpSpPr>
        <p:grpSpPr>
          <a:xfrm>
            <a:off x="2617968" y="2990088"/>
            <a:ext cx="3364925" cy="1960999"/>
            <a:chOff x="2617968" y="2990088"/>
            <a:chExt cx="3364925" cy="196099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EE90DF-C1B8-33B4-A7F8-2EA0213299F1}"/>
                </a:ext>
              </a:extLst>
            </p:cNvPr>
            <p:cNvSpPr/>
            <p:nvPr/>
          </p:nvSpPr>
          <p:spPr>
            <a:xfrm>
              <a:off x="4366883" y="2990088"/>
              <a:ext cx="201168" cy="201168"/>
            </a:xfrm>
            <a:prstGeom prst="ellipse">
              <a:avLst/>
            </a:prstGeom>
            <a:solidFill>
              <a:srgbClr val="7196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4DF17272-41DC-0C7F-018D-DCE526A3F64C}"/>
                </a:ext>
              </a:extLst>
            </p:cNvPr>
            <p:cNvSpPr txBox="1"/>
            <p:nvPr/>
          </p:nvSpPr>
          <p:spPr>
            <a:xfrm>
              <a:off x="3335969" y="3426599"/>
              <a:ext cx="2332428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PROMOTERS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(High Influence High Interest)</a:t>
              </a: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66C739E7-CF15-8995-3DDD-B81227D412C1}"/>
                </a:ext>
              </a:extLst>
            </p:cNvPr>
            <p:cNvSpPr txBox="1"/>
            <p:nvPr/>
          </p:nvSpPr>
          <p:spPr>
            <a:xfrm>
              <a:off x="2617968" y="4027757"/>
              <a:ext cx="336492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ctr"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Mentor</a:t>
              </a:r>
            </a:p>
            <a:p>
              <a:pPr marL="453390" lvl="1" indent="-226695" algn="ctr">
                <a:buFont typeface="Arial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Direktorat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Bandar Udara,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Ditjen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Hubud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  <a:p>
              <a:pPr marL="453390" lvl="1" indent="-226695" algn="ctr"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Bagian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Perencanaan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Sesditjen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Hubud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  <a:p>
              <a:pPr marL="453390" lvl="1" indent="-226695" algn="ctr">
                <a:spcBef>
                  <a:spcPct val="0"/>
                </a:spcBef>
                <a:buFont typeface="Arial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Pejabat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Pembuat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Komitmen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(PPK)</a:t>
              </a:r>
            </a:p>
            <a:p>
              <a:pPr marL="453390" lvl="1" indent="-226695" algn="ctr">
                <a:spcBef>
                  <a:spcPct val="0"/>
                </a:spcBef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Tim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Efektif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FB5D53-50DB-D0F9-1FBE-E698D40AEC58}"/>
              </a:ext>
            </a:extLst>
          </p:cNvPr>
          <p:cNvGrpSpPr/>
          <p:nvPr/>
        </p:nvGrpSpPr>
        <p:grpSpPr>
          <a:xfrm>
            <a:off x="5979307" y="2990088"/>
            <a:ext cx="3364925" cy="1220824"/>
            <a:chOff x="5979307" y="2990088"/>
            <a:chExt cx="3364925" cy="122082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876AE-824C-7197-5875-B5068E34F4C9}"/>
                </a:ext>
              </a:extLst>
            </p:cNvPr>
            <p:cNvSpPr/>
            <p:nvPr/>
          </p:nvSpPr>
          <p:spPr>
            <a:xfrm>
              <a:off x="7561186" y="2990088"/>
              <a:ext cx="201168" cy="201168"/>
            </a:xfrm>
            <a:prstGeom prst="ellipse">
              <a:avLst/>
            </a:prstGeom>
            <a:solidFill>
              <a:srgbClr val="7196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3F668FF6-DB89-AA4C-215A-E5D9AA1E6B43}"/>
                </a:ext>
              </a:extLst>
            </p:cNvPr>
            <p:cNvSpPr txBox="1"/>
            <p:nvPr/>
          </p:nvSpPr>
          <p:spPr>
            <a:xfrm>
              <a:off x="5979307" y="3389265"/>
              <a:ext cx="3364925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APATHETIC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(Low Influence Low Interest)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B4A15F5F-D5E0-9524-6027-4995D3ADCBE9}"/>
                </a:ext>
              </a:extLst>
            </p:cNvPr>
            <p:cNvSpPr txBox="1"/>
            <p:nvPr/>
          </p:nvSpPr>
          <p:spPr>
            <a:xfrm>
              <a:off x="6095999" y="3891337"/>
              <a:ext cx="2602925" cy="31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ctr">
                <a:lnSpc>
                  <a:spcPts val="294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Dinas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Perhubungan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Kota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Baubau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C907E-F6AE-7CE0-BA57-E941E592244D}"/>
              </a:ext>
            </a:extLst>
          </p:cNvPr>
          <p:cNvGrpSpPr/>
          <p:nvPr/>
        </p:nvGrpSpPr>
        <p:grpSpPr>
          <a:xfrm>
            <a:off x="8368489" y="2990088"/>
            <a:ext cx="4165025" cy="1545680"/>
            <a:chOff x="8368489" y="2990088"/>
            <a:chExt cx="4165025" cy="154568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510A1F-9040-6B87-E1BA-04167406B6AA}"/>
                </a:ext>
              </a:extLst>
            </p:cNvPr>
            <p:cNvSpPr/>
            <p:nvPr/>
          </p:nvSpPr>
          <p:spPr>
            <a:xfrm>
              <a:off x="10451001" y="2990088"/>
              <a:ext cx="201168" cy="201168"/>
            </a:xfrm>
            <a:prstGeom prst="ellipse">
              <a:avLst/>
            </a:prstGeom>
            <a:solidFill>
              <a:srgbClr val="719668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70F6BA60-994F-5097-A112-B9BAB06572A4}"/>
                </a:ext>
              </a:extLst>
            </p:cNvPr>
            <p:cNvSpPr txBox="1"/>
            <p:nvPr/>
          </p:nvSpPr>
          <p:spPr>
            <a:xfrm>
              <a:off x="8869123" y="3389265"/>
              <a:ext cx="3364925" cy="369332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DEFENDERS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(Low Influence High Interest)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125DD16F-3CCD-09BC-6E1E-7C80F933AFE6}"/>
                </a:ext>
              </a:extLst>
            </p:cNvPr>
            <p:cNvSpPr txBox="1"/>
            <p:nvPr/>
          </p:nvSpPr>
          <p:spPr>
            <a:xfrm>
              <a:off x="8368489" y="3733369"/>
              <a:ext cx="4165025" cy="80239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marL="226695" lvl="1" algn="ctr">
                <a:lnSpc>
                  <a:spcPct val="150000"/>
                </a:lnSpc>
              </a:pP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  <a:p>
              <a:pPr marL="453390" lvl="1" indent="-226695" algn="ctr">
                <a:lnSpc>
                  <a:spcPct val="150000"/>
                </a:lnSpc>
                <a:buFont typeface="Arial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Biro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Perencanaan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Setjen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Kemenhub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  <a:p>
              <a:pPr marL="453390" lvl="1" indent="-226695" algn="ctr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Inspektorat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Jenderal</a:t>
              </a: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Kemenhub</a:t>
              </a:r>
              <a:endPara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22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75000"/>
              </a:schemeClr>
            </a:gs>
            <a:gs pos="94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Freeform 22"/>
          <p:cNvSpPr/>
          <p:nvPr/>
        </p:nvSpPr>
        <p:spPr bwMode="auto">
          <a:xfrm>
            <a:off x="6793841" y="1138568"/>
            <a:ext cx="2117429" cy="1008284"/>
          </a:xfrm>
          <a:custGeom>
            <a:avLst/>
            <a:gdLst>
              <a:gd name="T0" fmla="*/ 0 w 1249"/>
              <a:gd name="T1" fmla="*/ 540 h 1079"/>
              <a:gd name="T2" fmla="*/ 309 w 1249"/>
              <a:gd name="T3" fmla="*/ 0 h 1079"/>
              <a:gd name="T4" fmla="*/ 941 w 1249"/>
              <a:gd name="T5" fmla="*/ 0 h 1079"/>
              <a:gd name="T6" fmla="*/ 1249 w 1249"/>
              <a:gd name="T7" fmla="*/ 540 h 1079"/>
              <a:gd name="T8" fmla="*/ 941 w 1249"/>
              <a:gd name="T9" fmla="*/ 1079 h 1079"/>
              <a:gd name="T10" fmla="*/ 309 w 1249"/>
              <a:gd name="T11" fmla="*/ 1079 h 1079"/>
              <a:gd name="T12" fmla="*/ 0 w 1249"/>
              <a:gd name="T13" fmla="*/ 54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9" h="1079">
                <a:moveTo>
                  <a:pt x="0" y="540"/>
                </a:moveTo>
                <a:lnTo>
                  <a:pt x="309" y="0"/>
                </a:lnTo>
                <a:lnTo>
                  <a:pt x="941" y="0"/>
                </a:lnTo>
                <a:lnTo>
                  <a:pt x="1249" y="540"/>
                </a:lnTo>
                <a:lnTo>
                  <a:pt x="941" y="1079"/>
                </a:lnTo>
                <a:lnTo>
                  <a:pt x="309" y="1079"/>
                </a:lnTo>
                <a:lnTo>
                  <a:pt x="0" y="540"/>
                </a:lnTo>
                <a:close/>
              </a:path>
            </a:pathLst>
          </a:cu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32">
              <a:lnSpc>
                <a:spcPct val="120000"/>
              </a:lnSpc>
            </a:pP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Tim </a:t>
            </a:r>
            <a:r>
              <a:rPr 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Efektif</a:t>
            </a:r>
            <a:endParaRPr lang="en-US" sz="1600" dirty="0">
              <a:solidFill>
                <a:srgbClr val="003849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" name="Group 109"/>
          <p:cNvGrpSpPr>
            <a:grpSpLocks noChangeAspect="1"/>
          </p:cNvGrpSpPr>
          <p:nvPr/>
        </p:nvGrpSpPr>
        <p:grpSpPr>
          <a:xfrm>
            <a:off x="4271458" y="5421155"/>
            <a:ext cx="2124477" cy="1129551"/>
            <a:chOff x="4942798" y="2540403"/>
            <a:chExt cx="2306404" cy="199248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8651" name="Freeform: Shape 114"/>
            <p:cNvSpPr/>
            <p:nvPr/>
          </p:nvSpPr>
          <p:spPr>
            <a:xfrm>
              <a:off x="5230750" y="2540403"/>
              <a:ext cx="1730501" cy="1991015"/>
            </a:xfrm>
            <a:custGeom>
              <a:avLst/>
              <a:gdLst>
                <a:gd name="connsiteX0" fmla="*/ 820846 w 1653602"/>
                <a:gd name="connsiteY0" fmla="*/ 0 h 1902539"/>
                <a:gd name="connsiteX1" fmla="*/ 1653602 w 1653602"/>
                <a:gd name="connsiteY1" fmla="*/ 480792 h 1902539"/>
                <a:gd name="connsiteX2" fmla="*/ 1648636 w 1653602"/>
                <a:gd name="connsiteY2" fmla="*/ 1426634 h 1902539"/>
                <a:gd name="connsiteX3" fmla="*/ 832756 w 1653602"/>
                <a:gd name="connsiteY3" fmla="*/ 1902539 h 1902539"/>
                <a:gd name="connsiteX4" fmla="*/ 0 w 1653602"/>
                <a:gd name="connsiteY4" fmla="*/ 1421747 h 1902539"/>
                <a:gd name="connsiteX5" fmla="*/ 2889 w 1653602"/>
                <a:gd name="connsiteY5" fmla="*/ 476462 h 19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602" h="1902539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lnSpc>
                  <a:spcPts val="3500"/>
                </a:lnSpc>
              </a:pPr>
              <a:endParaRPr lang="en-US" sz="3200" cap="all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48652" name="Freeform 22"/>
            <p:cNvSpPr/>
            <p:nvPr/>
          </p:nvSpPr>
          <p:spPr bwMode="auto">
            <a:xfrm>
              <a:off x="4942798" y="2540403"/>
              <a:ext cx="2306404" cy="1992483"/>
            </a:xfrm>
            <a:custGeom>
              <a:avLst/>
              <a:gdLst>
                <a:gd name="T0" fmla="*/ 0 w 1249"/>
                <a:gd name="T1" fmla="*/ 540 h 1079"/>
                <a:gd name="T2" fmla="*/ 309 w 1249"/>
                <a:gd name="T3" fmla="*/ 0 h 1079"/>
                <a:gd name="T4" fmla="*/ 941 w 1249"/>
                <a:gd name="T5" fmla="*/ 0 h 1079"/>
                <a:gd name="T6" fmla="*/ 1249 w 1249"/>
                <a:gd name="T7" fmla="*/ 540 h 1079"/>
                <a:gd name="T8" fmla="*/ 941 w 1249"/>
                <a:gd name="T9" fmla="*/ 1079 h 1079"/>
                <a:gd name="T10" fmla="*/ 309 w 1249"/>
                <a:gd name="T11" fmla="*/ 1079 h 1079"/>
                <a:gd name="T12" fmla="*/ 0 w 1249"/>
                <a:gd name="T13" fmla="*/ 54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079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grpFill/>
            <a:ln w="88900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Biro Ren, </a:t>
              </a:r>
            </a:p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Setjen</a:t>
              </a: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 </a:t>
              </a:r>
            </a:p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Kemenhub</a:t>
              </a:r>
              <a:endParaRPr lang="id-ID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8653" name="Freeform 22"/>
          <p:cNvSpPr/>
          <p:nvPr/>
        </p:nvSpPr>
        <p:spPr bwMode="auto">
          <a:xfrm>
            <a:off x="1376401" y="4841035"/>
            <a:ext cx="1973695" cy="1157607"/>
          </a:xfrm>
          <a:custGeom>
            <a:avLst/>
            <a:gdLst>
              <a:gd name="T0" fmla="*/ 0 w 1249"/>
              <a:gd name="T1" fmla="*/ 540 h 1079"/>
              <a:gd name="T2" fmla="*/ 309 w 1249"/>
              <a:gd name="T3" fmla="*/ 0 h 1079"/>
              <a:gd name="T4" fmla="*/ 941 w 1249"/>
              <a:gd name="T5" fmla="*/ 0 h 1079"/>
              <a:gd name="T6" fmla="*/ 1249 w 1249"/>
              <a:gd name="T7" fmla="*/ 540 h 1079"/>
              <a:gd name="T8" fmla="*/ 941 w 1249"/>
              <a:gd name="T9" fmla="*/ 1079 h 1079"/>
              <a:gd name="T10" fmla="*/ 309 w 1249"/>
              <a:gd name="T11" fmla="*/ 1079 h 1079"/>
              <a:gd name="T12" fmla="*/ 0 w 1249"/>
              <a:gd name="T13" fmla="*/ 54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9" h="1079">
                <a:moveTo>
                  <a:pt x="0" y="540"/>
                </a:moveTo>
                <a:lnTo>
                  <a:pt x="309" y="0"/>
                </a:lnTo>
                <a:lnTo>
                  <a:pt x="941" y="0"/>
                </a:lnTo>
                <a:lnTo>
                  <a:pt x="1249" y="540"/>
                </a:lnTo>
                <a:lnTo>
                  <a:pt x="941" y="1079"/>
                </a:lnTo>
                <a:lnTo>
                  <a:pt x="309" y="1079"/>
                </a:lnTo>
                <a:lnTo>
                  <a:pt x="0" y="5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88900">
            <a:solidFill>
              <a:srgbClr val="FF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32">
              <a:lnSpc>
                <a:spcPct val="120000"/>
              </a:lnSpc>
            </a:pPr>
            <a:r>
              <a:rPr lang="en-US" alt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Direktorat</a:t>
            </a:r>
            <a:r>
              <a:rPr lang="en-US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914332">
              <a:lnSpc>
                <a:spcPct val="120000"/>
              </a:lnSpc>
            </a:pPr>
            <a:r>
              <a:rPr lang="en-US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Bandar </a:t>
            </a:r>
          </a:p>
          <a:p>
            <a:pPr algn="ctr" defTabSz="914332">
              <a:lnSpc>
                <a:spcPct val="120000"/>
              </a:lnSpc>
            </a:pPr>
            <a:r>
              <a:rPr lang="en-US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Udara</a:t>
            </a:r>
            <a:endParaRPr lang="id-ID" altLang="en-US" sz="1600" dirty="0">
              <a:solidFill>
                <a:srgbClr val="00384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655" name="Freeform 22"/>
          <p:cNvSpPr/>
          <p:nvPr/>
        </p:nvSpPr>
        <p:spPr bwMode="auto">
          <a:xfrm>
            <a:off x="1241476" y="1151246"/>
            <a:ext cx="2436639" cy="1121279"/>
          </a:xfrm>
          <a:custGeom>
            <a:avLst/>
            <a:gdLst>
              <a:gd name="T0" fmla="*/ 0 w 1249"/>
              <a:gd name="T1" fmla="*/ 540 h 1079"/>
              <a:gd name="T2" fmla="*/ 309 w 1249"/>
              <a:gd name="T3" fmla="*/ 0 h 1079"/>
              <a:gd name="T4" fmla="*/ 941 w 1249"/>
              <a:gd name="T5" fmla="*/ 0 h 1079"/>
              <a:gd name="T6" fmla="*/ 1249 w 1249"/>
              <a:gd name="T7" fmla="*/ 540 h 1079"/>
              <a:gd name="T8" fmla="*/ 941 w 1249"/>
              <a:gd name="T9" fmla="*/ 1079 h 1079"/>
              <a:gd name="T10" fmla="*/ 309 w 1249"/>
              <a:gd name="T11" fmla="*/ 1079 h 1079"/>
              <a:gd name="T12" fmla="*/ 0 w 1249"/>
              <a:gd name="T13" fmla="*/ 54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9" h="1079">
                <a:moveTo>
                  <a:pt x="0" y="540"/>
                </a:moveTo>
                <a:lnTo>
                  <a:pt x="309" y="0"/>
                </a:lnTo>
                <a:lnTo>
                  <a:pt x="941" y="0"/>
                </a:lnTo>
                <a:lnTo>
                  <a:pt x="1249" y="540"/>
                </a:lnTo>
                <a:lnTo>
                  <a:pt x="941" y="1079"/>
                </a:lnTo>
                <a:lnTo>
                  <a:pt x="309" y="1079"/>
                </a:lnTo>
                <a:lnTo>
                  <a:pt x="0" y="540"/>
                </a:lnTo>
                <a:close/>
              </a:path>
            </a:pathLst>
          </a:cu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32">
              <a:lnSpc>
                <a:spcPct val="120000"/>
              </a:lnSpc>
            </a:pPr>
            <a:r>
              <a:rPr 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Pejabat</a:t>
            </a: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Pembuat</a:t>
            </a: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Komitmen</a:t>
            </a: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914332">
              <a:lnSpc>
                <a:spcPct val="120000"/>
              </a:lnSpc>
            </a:pP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(PPK)</a:t>
            </a:r>
          </a:p>
        </p:txBody>
      </p:sp>
      <p:grpSp>
        <p:nvGrpSpPr>
          <p:cNvPr id="46" name="Group 78"/>
          <p:cNvGrpSpPr>
            <a:grpSpLocks noChangeAspect="1"/>
          </p:cNvGrpSpPr>
          <p:nvPr/>
        </p:nvGrpSpPr>
        <p:grpSpPr>
          <a:xfrm>
            <a:off x="8027845" y="2862903"/>
            <a:ext cx="2242223" cy="1318996"/>
            <a:chOff x="4942798" y="2540403"/>
            <a:chExt cx="2306404" cy="199248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8656" name="Freeform: Shape 79"/>
            <p:cNvSpPr/>
            <p:nvPr/>
          </p:nvSpPr>
          <p:spPr>
            <a:xfrm>
              <a:off x="5230750" y="2540403"/>
              <a:ext cx="1730501" cy="1991015"/>
            </a:xfrm>
            <a:custGeom>
              <a:avLst/>
              <a:gdLst>
                <a:gd name="connsiteX0" fmla="*/ 820846 w 1653602"/>
                <a:gd name="connsiteY0" fmla="*/ 0 h 1902539"/>
                <a:gd name="connsiteX1" fmla="*/ 1653602 w 1653602"/>
                <a:gd name="connsiteY1" fmla="*/ 480792 h 1902539"/>
                <a:gd name="connsiteX2" fmla="*/ 1648636 w 1653602"/>
                <a:gd name="connsiteY2" fmla="*/ 1426634 h 1902539"/>
                <a:gd name="connsiteX3" fmla="*/ 832756 w 1653602"/>
                <a:gd name="connsiteY3" fmla="*/ 1902539 h 1902539"/>
                <a:gd name="connsiteX4" fmla="*/ 0 w 1653602"/>
                <a:gd name="connsiteY4" fmla="*/ 1421747 h 1902539"/>
                <a:gd name="connsiteX5" fmla="*/ 2889 w 1653602"/>
                <a:gd name="connsiteY5" fmla="*/ 476462 h 19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602" h="1902539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46">
                <a:lnSpc>
                  <a:spcPts val="3500"/>
                </a:lnSpc>
              </a:pPr>
              <a:endParaRPr lang="en-US" sz="3200" cap="all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48657" name="Freeform 22"/>
            <p:cNvSpPr/>
            <p:nvPr/>
          </p:nvSpPr>
          <p:spPr bwMode="auto">
            <a:xfrm>
              <a:off x="4942798" y="2540403"/>
              <a:ext cx="2306404" cy="1992483"/>
            </a:xfrm>
            <a:custGeom>
              <a:avLst/>
              <a:gdLst>
                <a:gd name="T0" fmla="*/ 0 w 1249"/>
                <a:gd name="T1" fmla="*/ 540 h 1079"/>
                <a:gd name="T2" fmla="*/ 309 w 1249"/>
                <a:gd name="T3" fmla="*/ 0 h 1079"/>
                <a:gd name="T4" fmla="*/ 941 w 1249"/>
                <a:gd name="T5" fmla="*/ 0 h 1079"/>
                <a:gd name="T6" fmla="*/ 1249 w 1249"/>
                <a:gd name="T7" fmla="*/ 540 h 1079"/>
                <a:gd name="T8" fmla="*/ 941 w 1249"/>
                <a:gd name="T9" fmla="*/ 1079 h 1079"/>
                <a:gd name="T10" fmla="*/ 309 w 1249"/>
                <a:gd name="T11" fmla="*/ 1079 h 1079"/>
                <a:gd name="T12" fmla="*/ 0 w 1249"/>
                <a:gd name="T13" fmla="*/ 54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079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grpFill/>
            <a:ln w="889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Dinas </a:t>
              </a: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Perhubungan</a:t>
              </a: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 </a:t>
              </a:r>
            </a:p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Kota </a:t>
              </a: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Baubau</a:t>
              </a:r>
              <a:endParaRPr lang="id-ID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8659" name="Freeform 22"/>
          <p:cNvSpPr/>
          <p:nvPr/>
        </p:nvSpPr>
        <p:spPr bwMode="auto">
          <a:xfrm>
            <a:off x="7262036" y="4903780"/>
            <a:ext cx="2386923" cy="1162245"/>
          </a:xfrm>
          <a:custGeom>
            <a:avLst/>
            <a:gdLst>
              <a:gd name="T0" fmla="*/ 0 w 1249"/>
              <a:gd name="T1" fmla="*/ 540 h 1079"/>
              <a:gd name="T2" fmla="*/ 309 w 1249"/>
              <a:gd name="T3" fmla="*/ 0 h 1079"/>
              <a:gd name="T4" fmla="*/ 941 w 1249"/>
              <a:gd name="T5" fmla="*/ 0 h 1079"/>
              <a:gd name="T6" fmla="*/ 1249 w 1249"/>
              <a:gd name="T7" fmla="*/ 540 h 1079"/>
              <a:gd name="T8" fmla="*/ 941 w 1249"/>
              <a:gd name="T9" fmla="*/ 1079 h 1079"/>
              <a:gd name="T10" fmla="*/ 309 w 1249"/>
              <a:gd name="T11" fmla="*/ 1079 h 1079"/>
              <a:gd name="T12" fmla="*/ 0 w 1249"/>
              <a:gd name="T13" fmla="*/ 54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9" h="1079">
                <a:moveTo>
                  <a:pt x="0" y="540"/>
                </a:moveTo>
                <a:lnTo>
                  <a:pt x="309" y="0"/>
                </a:lnTo>
                <a:lnTo>
                  <a:pt x="941" y="0"/>
                </a:lnTo>
                <a:lnTo>
                  <a:pt x="1249" y="540"/>
                </a:lnTo>
                <a:lnTo>
                  <a:pt x="941" y="1079"/>
                </a:lnTo>
                <a:lnTo>
                  <a:pt x="309" y="1079"/>
                </a:lnTo>
                <a:lnTo>
                  <a:pt x="0" y="5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8890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32">
              <a:lnSpc>
                <a:spcPct val="120000"/>
              </a:lnSpc>
            </a:pPr>
            <a:r>
              <a:rPr lang="en-US" alt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Inspektorat</a:t>
            </a:r>
            <a:r>
              <a:rPr lang="en-US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914332">
              <a:lnSpc>
                <a:spcPct val="120000"/>
              </a:lnSpc>
            </a:pPr>
            <a:r>
              <a:rPr lang="en-US" alt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Jenderal</a:t>
            </a:r>
            <a:r>
              <a:rPr lang="en-US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914332">
              <a:lnSpc>
                <a:spcPct val="120000"/>
              </a:lnSpc>
            </a:pPr>
            <a:r>
              <a:rPr lang="en-US" altLang="en-US" sz="1600" dirty="0" err="1">
                <a:solidFill>
                  <a:srgbClr val="003849"/>
                </a:solidFill>
                <a:latin typeface="Arial"/>
                <a:cs typeface="Arial"/>
                <a:sym typeface="Arial"/>
              </a:rPr>
              <a:t>Kemenhub</a:t>
            </a:r>
            <a:endParaRPr lang="id-ID" altLang="en-US" sz="1600" dirty="0">
              <a:solidFill>
                <a:srgbClr val="00384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3134224" y="51440"/>
            <a:ext cx="7581900" cy="739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NET MAP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grpSp>
        <p:nvGrpSpPr>
          <p:cNvPr id="48" name="Group 89"/>
          <p:cNvGrpSpPr>
            <a:grpSpLocks noChangeAspect="1"/>
          </p:cNvGrpSpPr>
          <p:nvPr/>
        </p:nvGrpSpPr>
        <p:grpSpPr>
          <a:xfrm>
            <a:off x="642233" y="2966336"/>
            <a:ext cx="2018401" cy="1121280"/>
            <a:chOff x="4942798" y="2540403"/>
            <a:chExt cx="2306404" cy="199248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8661" name="Freeform: Shape 90"/>
            <p:cNvSpPr/>
            <p:nvPr/>
          </p:nvSpPr>
          <p:spPr>
            <a:xfrm>
              <a:off x="5230750" y="2540403"/>
              <a:ext cx="1730501" cy="1991015"/>
            </a:xfrm>
            <a:custGeom>
              <a:avLst/>
              <a:gdLst>
                <a:gd name="connsiteX0" fmla="*/ 820846 w 1653602"/>
                <a:gd name="connsiteY0" fmla="*/ 0 h 1902539"/>
                <a:gd name="connsiteX1" fmla="*/ 1653602 w 1653602"/>
                <a:gd name="connsiteY1" fmla="*/ 480792 h 1902539"/>
                <a:gd name="connsiteX2" fmla="*/ 1648636 w 1653602"/>
                <a:gd name="connsiteY2" fmla="*/ 1426634 h 1902539"/>
                <a:gd name="connsiteX3" fmla="*/ 832756 w 1653602"/>
                <a:gd name="connsiteY3" fmla="*/ 1902539 h 1902539"/>
                <a:gd name="connsiteX4" fmla="*/ 0 w 1653602"/>
                <a:gd name="connsiteY4" fmla="*/ 1421747 h 1902539"/>
                <a:gd name="connsiteX5" fmla="*/ 2889 w 1653602"/>
                <a:gd name="connsiteY5" fmla="*/ 476462 h 19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602" h="1902539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46">
                <a:lnSpc>
                  <a:spcPts val="3500"/>
                </a:lnSpc>
              </a:pPr>
              <a:endParaRPr lang="en-US" sz="3200" cap="all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48662" name="Freeform 22"/>
            <p:cNvSpPr/>
            <p:nvPr/>
          </p:nvSpPr>
          <p:spPr bwMode="auto">
            <a:xfrm>
              <a:off x="4942798" y="2540403"/>
              <a:ext cx="2306404" cy="1992483"/>
            </a:xfrm>
            <a:custGeom>
              <a:avLst/>
              <a:gdLst>
                <a:gd name="T0" fmla="*/ 0 w 1249"/>
                <a:gd name="T1" fmla="*/ 540 h 1079"/>
                <a:gd name="T2" fmla="*/ 309 w 1249"/>
                <a:gd name="T3" fmla="*/ 0 h 1079"/>
                <a:gd name="T4" fmla="*/ 941 w 1249"/>
                <a:gd name="T5" fmla="*/ 0 h 1079"/>
                <a:gd name="T6" fmla="*/ 1249 w 1249"/>
                <a:gd name="T7" fmla="*/ 540 h 1079"/>
                <a:gd name="T8" fmla="*/ 941 w 1249"/>
                <a:gd name="T9" fmla="*/ 1079 h 1079"/>
                <a:gd name="T10" fmla="*/ 309 w 1249"/>
                <a:gd name="T11" fmla="*/ 1079 h 1079"/>
                <a:gd name="T12" fmla="*/ 0 w 1249"/>
                <a:gd name="T13" fmla="*/ 54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079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grp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Bag Ren, </a:t>
              </a:r>
            </a:p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Setditjen</a:t>
              </a:r>
              <a:r>
                <a:rPr lang="en-US" altLang="en-US" sz="1600" dirty="0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 </a:t>
              </a:r>
            </a:p>
            <a:p>
              <a:pPr algn="ctr" defTabSz="914332">
                <a:lnSpc>
                  <a:spcPct val="120000"/>
                </a:lnSpc>
              </a:pPr>
              <a:r>
                <a:rPr lang="en-US" altLang="en-US" sz="1600" dirty="0" err="1">
                  <a:solidFill>
                    <a:srgbClr val="003849"/>
                  </a:solidFill>
                  <a:latin typeface="Arial"/>
                  <a:cs typeface="Arial"/>
                  <a:sym typeface="Arial"/>
                </a:rPr>
                <a:t>Hubud</a:t>
              </a:r>
              <a:endParaRPr lang="id-ID" alt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145728" name="Straight Connector 95"/>
          <p:cNvCxnSpPr>
            <a:cxnSpLocks/>
            <a:stCxn id="1048666" idx="3"/>
            <a:endCxn id="1048657" idx="0"/>
          </p:cNvCxnSpPr>
          <p:nvPr/>
        </p:nvCxnSpPr>
        <p:spPr>
          <a:xfrm flipV="1">
            <a:off x="6301519" y="3523012"/>
            <a:ext cx="1726325" cy="9352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29" name="Straight Connector 106"/>
          <p:cNvCxnSpPr>
            <a:cxnSpLocks/>
            <a:stCxn id="1048666" idx="5"/>
            <a:endCxn id="1048653" idx="2"/>
          </p:cNvCxnSpPr>
          <p:nvPr/>
        </p:nvCxnSpPr>
        <p:spPr>
          <a:xfrm flipH="1">
            <a:off x="2863387" y="4346709"/>
            <a:ext cx="2017941" cy="494327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0" name="Straight Connector 107"/>
          <p:cNvCxnSpPr>
            <a:cxnSpLocks/>
          </p:cNvCxnSpPr>
          <p:nvPr/>
        </p:nvCxnSpPr>
        <p:spPr>
          <a:xfrm>
            <a:off x="5342164" y="4332224"/>
            <a:ext cx="0" cy="1017625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1" name="Straight Connector 154"/>
          <p:cNvCxnSpPr>
            <a:cxnSpLocks/>
            <a:stCxn id="1048666" idx="4"/>
            <a:endCxn id="1048659" idx="1"/>
          </p:cNvCxnSpPr>
          <p:nvPr/>
        </p:nvCxnSpPr>
        <p:spPr>
          <a:xfrm>
            <a:off x="5836180" y="4346709"/>
            <a:ext cx="2016376" cy="55707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8663" name="TextBox 157"/>
          <p:cNvSpPr txBox="1"/>
          <p:nvPr/>
        </p:nvSpPr>
        <p:spPr>
          <a:xfrm>
            <a:off x="10274035" y="980957"/>
            <a:ext cx="1697831" cy="3796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id-ID" alt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INTERNAL</a:t>
            </a:r>
            <a:endParaRPr lang="en-ID" b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48664" name="TextBox 158"/>
          <p:cNvSpPr txBox="1"/>
          <p:nvPr/>
        </p:nvSpPr>
        <p:spPr>
          <a:xfrm>
            <a:off x="10274037" y="1481294"/>
            <a:ext cx="1697831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-US" altLang="en-US" b="1" dirty="0">
                <a:latin typeface="Arial"/>
                <a:cs typeface="Arial"/>
                <a:sym typeface="Arial"/>
              </a:rPr>
              <a:t>EKSTERNAL</a:t>
            </a:r>
            <a:endParaRPr lang="en-ID" kern="0" dirty="0">
              <a:latin typeface="Arial"/>
              <a:cs typeface="Arial"/>
              <a:sym typeface="Arial"/>
            </a:endParaRPr>
          </a:p>
        </p:txBody>
      </p:sp>
      <p:cxnSp>
        <p:nvCxnSpPr>
          <p:cNvPr id="3145732" name="Straight Connector 177"/>
          <p:cNvCxnSpPr>
            <a:cxnSpLocks/>
            <a:stCxn id="1048652" idx="1"/>
            <a:endCxn id="1048662" idx="4"/>
          </p:cNvCxnSpPr>
          <p:nvPr/>
        </p:nvCxnSpPr>
        <p:spPr>
          <a:xfrm flipH="1" flipV="1">
            <a:off x="2162901" y="4087616"/>
            <a:ext cx="2634147" cy="13335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3" name="Straight Connector 182"/>
          <p:cNvCxnSpPr>
            <a:cxnSpLocks/>
            <a:stCxn id="1048659" idx="0"/>
            <a:endCxn id="1048652" idx="2"/>
          </p:cNvCxnSpPr>
          <p:nvPr/>
        </p:nvCxnSpPr>
        <p:spPr>
          <a:xfrm flipH="1" flipV="1">
            <a:off x="5872045" y="5421155"/>
            <a:ext cx="1389991" cy="642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4" name="Straight Connector 188"/>
          <p:cNvCxnSpPr>
            <a:cxnSpLocks/>
            <a:stCxn id="1048652" idx="1"/>
            <a:endCxn id="1048653" idx="3"/>
          </p:cNvCxnSpPr>
          <p:nvPr/>
        </p:nvCxnSpPr>
        <p:spPr>
          <a:xfrm flipH="1" flipV="1">
            <a:off x="3350096" y="5420375"/>
            <a:ext cx="1446953" cy="7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5" name="Straight Connector 194"/>
          <p:cNvCxnSpPr>
            <a:cxnSpLocks/>
            <a:stCxn id="1048659" idx="0"/>
            <a:endCxn id="1048662" idx="4"/>
          </p:cNvCxnSpPr>
          <p:nvPr/>
        </p:nvCxnSpPr>
        <p:spPr>
          <a:xfrm flipH="1" flipV="1">
            <a:off x="2162902" y="4087616"/>
            <a:ext cx="5099134" cy="13978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9" name="Group 97"/>
          <p:cNvGrpSpPr>
            <a:grpSpLocks noChangeAspect="1"/>
          </p:cNvGrpSpPr>
          <p:nvPr/>
        </p:nvGrpSpPr>
        <p:grpSpPr>
          <a:xfrm>
            <a:off x="4414478" y="2716510"/>
            <a:ext cx="1887041" cy="1630199"/>
            <a:chOff x="4942798" y="2540403"/>
            <a:chExt cx="2306404" cy="1992483"/>
          </a:xfrm>
        </p:grpSpPr>
        <p:sp>
          <p:nvSpPr>
            <p:cNvPr id="1048665" name="Freeform: Shape 98"/>
            <p:cNvSpPr/>
            <p:nvPr/>
          </p:nvSpPr>
          <p:spPr>
            <a:xfrm>
              <a:off x="5230750" y="2540403"/>
              <a:ext cx="1730501" cy="1991015"/>
            </a:xfrm>
            <a:custGeom>
              <a:avLst/>
              <a:gdLst>
                <a:gd name="connsiteX0" fmla="*/ 820846 w 1653602"/>
                <a:gd name="connsiteY0" fmla="*/ 0 h 1902539"/>
                <a:gd name="connsiteX1" fmla="*/ 1653602 w 1653602"/>
                <a:gd name="connsiteY1" fmla="*/ 480792 h 1902539"/>
                <a:gd name="connsiteX2" fmla="*/ 1648636 w 1653602"/>
                <a:gd name="connsiteY2" fmla="*/ 1426634 h 1902539"/>
                <a:gd name="connsiteX3" fmla="*/ 832756 w 1653602"/>
                <a:gd name="connsiteY3" fmla="*/ 1902539 h 1902539"/>
                <a:gd name="connsiteX4" fmla="*/ 0 w 1653602"/>
                <a:gd name="connsiteY4" fmla="*/ 1421747 h 1902539"/>
                <a:gd name="connsiteX5" fmla="*/ 2889 w 1653602"/>
                <a:gd name="connsiteY5" fmla="*/ 476462 h 19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602" h="1902539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 defTabSz="914446"/>
              <a:endParaRPr lang="en-US" sz="1600" b="1" cap="all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048666" name="Freeform 22"/>
            <p:cNvSpPr/>
            <p:nvPr/>
          </p:nvSpPr>
          <p:spPr bwMode="auto">
            <a:xfrm>
              <a:off x="4942798" y="2540403"/>
              <a:ext cx="2306404" cy="1992483"/>
            </a:xfrm>
            <a:custGeom>
              <a:avLst/>
              <a:gdLst>
                <a:gd name="T0" fmla="*/ 0 w 1249"/>
                <a:gd name="T1" fmla="*/ 540 h 1079"/>
                <a:gd name="T2" fmla="*/ 309 w 1249"/>
                <a:gd name="T3" fmla="*/ 0 h 1079"/>
                <a:gd name="T4" fmla="*/ 941 w 1249"/>
                <a:gd name="T5" fmla="*/ 0 h 1079"/>
                <a:gd name="T6" fmla="*/ 1249 w 1249"/>
                <a:gd name="T7" fmla="*/ 540 h 1079"/>
                <a:gd name="T8" fmla="*/ 941 w 1249"/>
                <a:gd name="T9" fmla="*/ 1079 h 1079"/>
                <a:gd name="T10" fmla="*/ 309 w 1249"/>
                <a:gd name="T11" fmla="*/ 1079 h 1079"/>
                <a:gd name="T12" fmla="*/ 0 w 1249"/>
                <a:gd name="T13" fmla="*/ 54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079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chemeClr val="accent3"/>
            </a:solidFill>
            <a:ln w="12700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0" tIns="4572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46"/>
              <a:r>
                <a:rPr lang="en-US" sz="2133" b="1" cap="all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Project </a:t>
              </a:r>
            </a:p>
            <a:p>
              <a:pPr algn="ctr" defTabSz="914446"/>
              <a:r>
                <a:rPr lang="en-US" sz="2133" b="1" cap="all" dirty="0" err="1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lEADER</a:t>
              </a:r>
              <a:endParaRPr lang="en-US" sz="2133" b="1" cap="all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cxnSp>
        <p:nvCxnSpPr>
          <p:cNvPr id="3145736" name="Straight Connector 96"/>
          <p:cNvCxnSpPr>
            <a:cxnSpLocks/>
            <a:stCxn id="1048653" idx="2"/>
            <a:endCxn id="1048662" idx="4"/>
          </p:cNvCxnSpPr>
          <p:nvPr/>
        </p:nvCxnSpPr>
        <p:spPr>
          <a:xfrm flipH="1" flipV="1">
            <a:off x="2162902" y="4087616"/>
            <a:ext cx="700485" cy="7534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67" name="Freeform 22"/>
          <p:cNvSpPr/>
          <p:nvPr/>
        </p:nvSpPr>
        <p:spPr bwMode="auto">
          <a:xfrm>
            <a:off x="4463578" y="876325"/>
            <a:ext cx="2047527" cy="925695"/>
          </a:xfrm>
          <a:custGeom>
            <a:avLst/>
            <a:gdLst>
              <a:gd name="T0" fmla="*/ 0 w 1249"/>
              <a:gd name="T1" fmla="*/ 540 h 1079"/>
              <a:gd name="T2" fmla="*/ 309 w 1249"/>
              <a:gd name="T3" fmla="*/ 0 h 1079"/>
              <a:gd name="T4" fmla="*/ 941 w 1249"/>
              <a:gd name="T5" fmla="*/ 0 h 1079"/>
              <a:gd name="T6" fmla="*/ 1249 w 1249"/>
              <a:gd name="T7" fmla="*/ 540 h 1079"/>
              <a:gd name="T8" fmla="*/ 941 w 1249"/>
              <a:gd name="T9" fmla="*/ 1079 h 1079"/>
              <a:gd name="T10" fmla="*/ 309 w 1249"/>
              <a:gd name="T11" fmla="*/ 1079 h 1079"/>
              <a:gd name="T12" fmla="*/ 0 w 1249"/>
              <a:gd name="T13" fmla="*/ 54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9" h="1079">
                <a:moveTo>
                  <a:pt x="0" y="540"/>
                </a:moveTo>
                <a:lnTo>
                  <a:pt x="309" y="0"/>
                </a:lnTo>
                <a:lnTo>
                  <a:pt x="941" y="0"/>
                </a:lnTo>
                <a:lnTo>
                  <a:pt x="1249" y="540"/>
                </a:lnTo>
                <a:lnTo>
                  <a:pt x="941" y="1079"/>
                </a:lnTo>
                <a:lnTo>
                  <a:pt x="309" y="1079"/>
                </a:lnTo>
                <a:lnTo>
                  <a:pt x="0" y="540"/>
                </a:lnTo>
                <a:close/>
              </a:path>
            </a:pathLst>
          </a:cu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32">
              <a:lnSpc>
                <a:spcPct val="120000"/>
              </a:lnSpc>
            </a:pPr>
            <a:r>
              <a:rPr lang="en-US" sz="1600" dirty="0">
                <a:solidFill>
                  <a:srgbClr val="003849"/>
                </a:solidFill>
                <a:latin typeface="Arial"/>
                <a:cs typeface="Arial"/>
                <a:sym typeface="Arial"/>
              </a:rPr>
              <a:t>Mentor</a:t>
            </a:r>
          </a:p>
        </p:txBody>
      </p:sp>
      <p:cxnSp>
        <p:nvCxnSpPr>
          <p:cNvPr id="3145737" name="Straight Connector 63"/>
          <p:cNvCxnSpPr>
            <a:cxnSpLocks/>
          </p:cNvCxnSpPr>
          <p:nvPr/>
        </p:nvCxnSpPr>
        <p:spPr>
          <a:xfrm flipV="1">
            <a:off x="5436050" y="1863252"/>
            <a:ext cx="6217" cy="7952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8" name="Straight Connector 66"/>
          <p:cNvCxnSpPr>
            <a:cxnSpLocks/>
            <a:stCxn id="1048655" idx="3"/>
            <a:endCxn id="1048667" idx="0"/>
          </p:cNvCxnSpPr>
          <p:nvPr/>
        </p:nvCxnSpPr>
        <p:spPr>
          <a:xfrm flipV="1">
            <a:off x="3678115" y="1339601"/>
            <a:ext cx="785463" cy="37280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9" name="Straight Connector 100"/>
          <p:cNvCxnSpPr>
            <a:cxnSpLocks/>
            <a:stCxn id="1048667" idx="3"/>
            <a:endCxn id="1048650" idx="0"/>
          </p:cNvCxnSpPr>
          <p:nvPr/>
        </p:nvCxnSpPr>
        <p:spPr>
          <a:xfrm>
            <a:off x="6511105" y="1339601"/>
            <a:ext cx="282736" cy="30357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40" name="Straight Connector 108"/>
          <p:cNvCxnSpPr>
            <a:cxnSpLocks/>
            <a:stCxn id="1048655" idx="3"/>
            <a:endCxn id="1048650" idx="0"/>
          </p:cNvCxnSpPr>
          <p:nvPr/>
        </p:nvCxnSpPr>
        <p:spPr>
          <a:xfrm flipV="1">
            <a:off x="3678115" y="1643177"/>
            <a:ext cx="3115726" cy="692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41" name="Straight Connector 52"/>
          <p:cNvCxnSpPr>
            <a:cxnSpLocks/>
            <a:stCxn id="1048666" idx="2"/>
            <a:endCxn id="1048650" idx="5"/>
          </p:cNvCxnSpPr>
          <p:nvPr/>
        </p:nvCxnSpPr>
        <p:spPr>
          <a:xfrm flipV="1">
            <a:off x="5836180" y="2146852"/>
            <a:ext cx="1481509" cy="56965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2" name="Straight Connector 93"/>
          <p:cNvCxnSpPr>
            <a:cxnSpLocks/>
            <a:stCxn id="1048666" idx="0"/>
            <a:endCxn id="1048662" idx="3"/>
          </p:cNvCxnSpPr>
          <p:nvPr/>
        </p:nvCxnSpPr>
        <p:spPr>
          <a:xfrm flipH="1" flipV="1">
            <a:off x="2660634" y="3527497"/>
            <a:ext cx="1753844" cy="486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3" name="Straight Connector 92"/>
          <p:cNvCxnSpPr>
            <a:cxnSpLocks/>
            <a:stCxn id="1048666" idx="1"/>
            <a:endCxn id="1048655" idx="4"/>
          </p:cNvCxnSpPr>
          <p:nvPr/>
        </p:nvCxnSpPr>
        <p:spPr>
          <a:xfrm flipH="1" flipV="1">
            <a:off x="3077246" y="2272525"/>
            <a:ext cx="1804082" cy="44398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58">
            <a:extLst>
              <a:ext uri="{FF2B5EF4-FFF2-40B4-BE49-F238E27FC236}">
                <a16:creationId xmlns:a16="http://schemas.microsoft.com/office/drawing/2014/main" id="{D6CCC0A8-2AF6-5CED-5952-5D75D87DE986}"/>
              </a:ext>
            </a:extLst>
          </p:cNvPr>
          <p:cNvSpPr txBox="1"/>
          <p:nvPr/>
        </p:nvSpPr>
        <p:spPr>
          <a:xfrm>
            <a:off x="10274037" y="1986793"/>
            <a:ext cx="1697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-US" altLang="en-US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PROMOTERS</a:t>
            </a:r>
            <a:endParaRPr lang="en-ID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158">
            <a:extLst>
              <a:ext uri="{FF2B5EF4-FFF2-40B4-BE49-F238E27FC236}">
                <a16:creationId xmlns:a16="http://schemas.microsoft.com/office/drawing/2014/main" id="{00924770-4E41-2712-C5AF-A58F973DCC11}"/>
              </a:ext>
            </a:extLst>
          </p:cNvPr>
          <p:cNvSpPr txBox="1"/>
          <p:nvPr/>
        </p:nvSpPr>
        <p:spPr>
          <a:xfrm>
            <a:off x="10274037" y="2481968"/>
            <a:ext cx="169783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APATHETIC</a:t>
            </a:r>
            <a:endParaRPr lang="en-ID" b="1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158">
            <a:extLst>
              <a:ext uri="{FF2B5EF4-FFF2-40B4-BE49-F238E27FC236}">
                <a16:creationId xmlns:a16="http://schemas.microsoft.com/office/drawing/2014/main" id="{920A54BF-FA7E-1BC1-DAEA-56214EEBA909}"/>
              </a:ext>
            </a:extLst>
          </p:cNvPr>
          <p:cNvSpPr txBox="1"/>
          <p:nvPr/>
        </p:nvSpPr>
        <p:spPr>
          <a:xfrm>
            <a:off x="10274037" y="2977143"/>
            <a:ext cx="169783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-US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DEFENDERS</a:t>
            </a:r>
            <a:endParaRPr lang="en-ID" b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DC91AD-2D7C-2342-B7D2-34D9EB119B13}"/>
              </a:ext>
            </a:extLst>
          </p:cNvPr>
          <p:cNvGrpSpPr/>
          <p:nvPr/>
        </p:nvGrpSpPr>
        <p:grpSpPr>
          <a:xfrm>
            <a:off x="446280" y="1632252"/>
            <a:ext cx="1862002" cy="1169551"/>
            <a:chOff x="1543050" y="1787503"/>
            <a:chExt cx="3448050" cy="9314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9D6B9B-13F9-8046-9081-8C450569F647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8E6C93-6D9F-294F-9217-2ED484EEE6F4}"/>
                </a:ext>
              </a:extLst>
            </p:cNvPr>
            <p:cNvSpPr txBox="1"/>
            <p:nvPr/>
          </p:nvSpPr>
          <p:spPr>
            <a:xfrm>
              <a:off x="1639582" y="1787503"/>
              <a:ext cx="3297112" cy="931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Aktif mencari peluang dan berkolaborasi dengan pihak-pihak internal organisasi dalam rangka meningkatkan kualitas kinerja maupun peningkatan layanan yang diselenggarakan organisasi.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780926-DACE-BF48-970F-19026C710EA6}"/>
              </a:ext>
            </a:extLst>
          </p:cNvPr>
          <p:cNvGrpSpPr/>
          <p:nvPr/>
        </p:nvGrpSpPr>
        <p:grpSpPr>
          <a:xfrm>
            <a:off x="446280" y="2832559"/>
            <a:ext cx="1862001" cy="1201209"/>
            <a:chOff x="1543050" y="1792372"/>
            <a:chExt cx="344805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3F5D6-1750-0E40-8827-0EC2FDBC1191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A9E723-5813-9F42-ACB3-14FC8A517E31}"/>
                </a:ext>
              </a:extLst>
            </p:cNvPr>
            <p:cNvSpPr txBox="1"/>
            <p:nvPr/>
          </p:nvSpPr>
          <p:spPr>
            <a:xfrm>
              <a:off x="1639582" y="1819183"/>
              <a:ext cx="3308634" cy="8333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Membangun jejaring dengan pemangku kepentingan eksternal organisasi dalam rangka menciptakan peluang kerja sama yang sifatnya berkelanjutan.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C038CB-38D1-6B48-BBE2-08B1E0FB49A3}"/>
              </a:ext>
            </a:extLst>
          </p:cNvPr>
          <p:cNvGrpSpPr/>
          <p:nvPr/>
        </p:nvGrpSpPr>
        <p:grpSpPr>
          <a:xfrm>
            <a:off x="438795" y="4293396"/>
            <a:ext cx="1891771" cy="1169551"/>
            <a:chOff x="1529190" y="1787106"/>
            <a:chExt cx="3503178" cy="9249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039F47-47B7-6343-BEEE-AB631E9ABF6A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357EFB-1904-B641-8EA1-771B74097BA1}"/>
                </a:ext>
              </a:extLst>
            </p:cNvPr>
            <p:cNvSpPr txBox="1"/>
            <p:nvPr/>
          </p:nvSpPr>
          <p:spPr>
            <a:xfrm>
              <a:off x="1529190" y="1787106"/>
              <a:ext cx="3503178" cy="924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Mengevaluasi dan menganalisa terhadap pemberian pelayanan yang diberikan oleh unit kerja sebagai pertimbangan untuk memperbaiki standar pelayanan yang berlaku.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7D6652-6F7C-BA4C-93D2-9B2A3F5C2C66}"/>
              </a:ext>
            </a:extLst>
          </p:cNvPr>
          <p:cNvGrpSpPr/>
          <p:nvPr/>
        </p:nvGrpSpPr>
        <p:grpSpPr>
          <a:xfrm>
            <a:off x="446280" y="5507742"/>
            <a:ext cx="1862001" cy="1298618"/>
            <a:chOff x="1543050" y="1792372"/>
            <a:chExt cx="344805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957337-3616-9843-988D-D3E1B015E409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63ECC-14AF-F643-8EE2-D15DE72F857F}"/>
                </a:ext>
              </a:extLst>
            </p:cNvPr>
            <p:cNvSpPr txBox="1"/>
            <p:nvPr/>
          </p:nvSpPr>
          <p:spPr>
            <a:xfrm>
              <a:off x="1639582" y="1891990"/>
              <a:ext cx="3254228" cy="715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Proaktif mencari peluang perbaikan dan menyampaikan alternatif solusi untuk menghadapi perubahan di lingkungan unit kerja.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8A5188-FE94-1C42-A53B-3F85130219EC}"/>
              </a:ext>
            </a:extLst>
          </p:cNvPr>
          <p:cNvSpPr txBox="1"/>
          <p:nvPr/>
        </p:nvSpPr>
        <p:spPr>
          <a:xfrm>
            <a:off x="471252" y="157089"/>
            <a:ext cx="11266034" cy="560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4200"/>
              </a:lnSpc>
              <a:defRPr sz="25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RENCANA STRATEGI PENGEMBANGAN KOMPETENSI DALAM AKSI PERUBAHAN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B931A8-7268-D828-F4FB-2F07C11DE09B}"/>
              </a:ext>
            </a:extLst>
          </p:cNvPr>
          <p:cNvGrpSpPr/>
          <p:nvPr/>
        </p:nvGrpSpPr>
        <p:grpSpPr>
          <a:xfrm>
            <a:off x="2339093" y="1638361"/>
            <a:ext cx="1862002" cy="1148107"/>
            <a:chOff x="1543050" y="1792372"/>
            <a:chExt cx="3448050" cy="9144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54974F7-2604-592F-4FA8-7F2A196A3469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77299DD-C695-03AB-9CFD-3C1CDC17E3BB}"/>
                </a:ext>
              </a:extLst>
            </p:cNvPr>
            <p:cNvSpPr txBox="1"/>
            <p:nvPr/>
          </p:nvSpPr>
          <p:spPr>
            <a:xfrm>
              <a:off x="1639582" y="1875369"/>
              <a:ext cx="3297112" cy="786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Terpenuhinya fasilitas pelayanan publik yang optimal di UPBU B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etoambari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489C1BF-034F-4AF7-D17A-1D46F92BC454}"/>
              </a:ext>
            </a:extLst>
          </p:cNvPr>
          <p:cNvGrpSpPr/>
          <p:nvPr/>
        </p:nvGrpSpPr>
        <p:grpSpPr>
          <a:xfrm>
            <a:off x="2339093" y="2838908"/>
            <a:ext cx="1862001" cy="1201208"/>
            <a:chOff x="1543050" y="1792372"/>
            <a:chExt cx="3448050" cy="914400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4F89B16-4D41-64ED-711F-303F67291028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9824F69-7DE1-AE0D-AF4B-9FF47A83173C}"/>
                </a:ext>
              </a:extLst>
            </p:cNvPr>
            <p:cNvSpPr txBox="1"/>
            <p:nvPr/>
          </p:nvSpPr>
          <p:spPr>
            <a:xfrm>
              <a:off x="1639582" y="1961759"/>
              <a:ext cx="3297114" cy="575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Terpenuhinya penambahan rute baru 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Baubau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Arial MT"/>
                </a:rPr>
                <a:t> – </a:t>
              </a:r>
              <a:r>
                <a:rPr lang="en-ID" sz="1000" dirty="0">
                  <a:solidFill>
                    <a:schemeClr val="bg1"/>
                  </a:solidFill>
                  <a:latin typeface="Arial" panose="020B0604020202020204" pitchFamily="34" charset="0"/>
                  <a:ea typeface="Arial MT"/>
                </a:rPr>
                <a:t>Makassar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PP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4EFD54D-C3FA-2B10-B559-C5DF2BEBE19D}"/>
              </a:ext>
            </a:extLst>
          </p:cNvPr>
          <p:cNvGrpSpPr/>
          <p:nvPr/>
        </p:nvGrpSpPr>
        <p:grpSpPr>
          <a:xfrm>
            <a:off x="2338051" y="4300055"/>
            <a:ext cx="1863043" cy="1156241"/>
            <a:chOff x="1541120" y="1792372"/>
            <a:chExt cx="3449980" cy="91440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0AD21D7-B750-82D7-EEEB-A720DA28EFA8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A6BE18-FCB9-571D-7122-5A48E64457D6}"/>
                </a:ext>
              </a:extLst>
            </p:cNvPr>
            <p:cNvSpPr txBox="1"/>
            <p:nvPr/>
          </p:nvSpPr>
          <p:spPr>
            <a:xfrm>
              <a:off x="1541120" y="1950567"/>
              <a:ext cx="3395574" cy="598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Terciptanya kesegaraman pelayanan publik yang optimal di UPBU 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Betoambari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D53D0DD-E09C-1DFC-AF39-894BBBA49E8D}"/>
              </a:ext>
            </a:extLst>
          </p:cNvPr>
          <p:cNvGrpSpPr/>
          <p:nvPr/>
        </p:nvGrpSpPr>
        <p:grpSpPr>
          <a:xfrm>
            <a:off x="2339093" y="5507744"/>
            <a:ext cx="1862001" cy="1298619"/>
            <a:chOff x="1543050" y="1792372"/>
            <a:chExt cx="3448050" cy="91440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4AFDBD7-5048-9C87-BD55-028251CEA39B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344F59B-47C3-24C2-6992-1F2A50D481CB}"/>
                </a:ext>
              </a:extLst>
            </p:cNvPr>
            <p:cNvSpPr txBox="1"/>
            <p:nvPr/>
          </p:nvSpPr>
          <p:spPr>
            <a:xfrm>
              <a:off x="2038350" y="1977485"/>
              <a:ext cx="2457449" cy="544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83CDCB6-ADCB-0B23-122D-1FE5B5F6F84C}"/>
              </a:ext>
            </a:extLst>
          </p:cNvPr>
          <p:cNvGrpSpPr/>
          <p:nvPr/>
        </p:nvGrpSpPr>
        <p:grpSpPr>
          <a:xfrm>
            <a:off x="4231903" y="1638364"/>
            <a:ext cx="1862002" cy="1148108"/>
            <a:chOff x="1543050" y="1792372"/>
            <a:chExt cx="3448050" cy="9144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AC824BE-9853-106A-C6A3-37E010B2BD28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FDA88A6-3691-85C0-A9D3-F253F696C633}"/>
                </a:ext>
              </a:extLst>
            </p:cNvPr>
            <p:cNvSpPr txBox="1"/>
            <p:nvPr/>
          </p:nvSpPr>
          <p:spPr>
            <a:xfrm>
              <a:off x="1639582" y="1967290"/>
              <a:ext cx="3297112" cy="6022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Direncanakan tanggal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en-ID" sz="1000" dirty="0">
                  <a:solidFill>
                    <a:schemeClr val="bg1"/>
                  </a:solidFill>
                  <a:latin typeface="Arial" panose="020B0604020202020204" pitchFamily="34" charset="0"/>
                  <a:ea typeface="Arial MT"/>
                </a:rPr>
                <a:t>24 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September </a:t>
              </a:r>
              <a:r>
                <a:rPr lang="id-ID" sz="100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s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/</a:t>
              </a:r>
              <a:r>
                <a:rPr lang="id-ID" sz="1000" baseline="-25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1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November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BB63B2B-7DEE-618B-EB34-3176F49D11A2}"/>
              </a:ext>
            </a:extLst>
          </p:cNvPr>
          <p:cNvGrpSpPr/>
          <p:nvPr/>
        </p:nvGrpSpPr>
        <p:grpSpPr>
          <a:xfrm>
            <a:off x="4231903" y="2838907"/>
            <a:ext cx="1862001" cy="1201208"/>
            <a:chOff x="1543050" y="1792372"/>
            <a:chExt cx="3448050" cy="914400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7E5C3EF-0DD5-447C-C1EE-28D973A15183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30FEEB3-9117-C0A8-913D-D88DF0823FBB}"/>
                </a:ext>
              </a:extLst>
            </p:cNvPr>
            <p:cNvSpPr txBox="1"/>
            <p:nvPr/>
          </p:nvSpPr>
          <p:spPr>
            <a:xfrm>
              <a:off x="1655669" y="1961762"/>
              <a:ext cx="3281025" cy="575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Direncanakan tanggal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en-ID" sz="1000" dirty="0">
                  <a:solidFill>
                    <a:schemeClr val="bg1"/>
                  </a:solidFill>
                  <a:latin typeface="Arial" panose="020B0604020202020204" pitchFamily="34" charset="0"/>
                  <a:ea typeface="Arial MT"/>
                </a:rPr>
                <a:t>24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September </a:t>
              </a:r>
              <a:r>
                <a:rPr lang="id-ID" sz="100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s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/</a:t>
              </a:r>
              <a:r>
                <a:rPr lang="id-ID" sz="1000" baseline="-25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1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November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B7976A8-FA5B-066E-163A-FC88B6B2FFA9}"/>
              </a:ext>
            </a:extLst>
          </p:cNvPr>
          <p:cNvGrpSpPr/>
          <p:nvPr/>
        </p:nvGrpSpPr>
        <p:grpSpPr>
          <a:xfrm>
            <a:off x="4231903" y="4300055"/>
            <a:ext cx="1868614" cy="1156241"/>
            <a:chOff x="1543050" y="1792372"/>
            <a:chExt cx="3460296" cy="91440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DCE5009-9741-0E73-CFAE-A58471BB9391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A377F55-4549-2088-3D11-04E3FE730E14}"/>
                </a:ext>
              </a:extLst>
            </p:cNvPr>
            <p:cNvSpPr txBox="1"/>
            <p:nvPr/>
          </p:nvSpPr>
          <p:spPr>
            <a:xfrm>
              <a:off x="1555296" y="1932777"/>
              <a:ext cx="3448050" cy="5980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Direncanakan tanggal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08 September </a:t>
              </a:r>
              <a:r>
                <a:rPr lang="id-ID" sz="100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s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/</a:t>
              </a:r>
              <a:r>
                <a:rPr lang="id-ID" sz="1000" baseline="-25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endParaRPr>
            </a:p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17 November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BBAACD7-5D1B-FEE9-55DE-F500BA1C4414}"/>
              </a:ext>
            </a:extLst>
          </p:cNvPr>
          <p:cNvGrpSpPr/>
          <p:nvPr/>
        </p:nvGrpSpPr>
        <p:grpSpPr>
          <a:xfrm>
            <a:off x="4231903" y="5507744"/>
            <a:ext cx="1862001" cy="1298619"/>
            <a:chOff x="1543050" y="1792372"/>
            <a:chExt cx="3448050" cy="91440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87A5348-F2A6-3AE2-F0A7-5BB17C7EB54E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8BB9C66-5E53-7A7F-71DE-99422658BE10}"/>
                </a:ext>
              </a:extLst>
            </p:cNvPr>
            <p:cNvSpPr txBox="1"/>
            <p:nvPr/>
          </p:nvSpPr>
          <p:spPr>
            <a:xfrm>
              <a:off x="2038350" y="1977485"/>
              <a:ext cx="2457449" cy="544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98D49BF-B6F7-7E93-6A83-038AB687461F}"/>
              </a:ext>
            </a:extLst>
          </p:cNvPr>
          <p:cNvGrpSpPr/>
          <p:nvPr/>
        </p:nvGrpSpPr>
        <p:grpSpPr>
          <a:xfrm>
            <a:off x="6124710" y="1638364"/>
            <a:ext cx="1862002" cy="1148108"/>
            <a:chOff x="1543050" y="1792372"/>
            <a:chExt cx="3448050" cy="914400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B97C9CA-5A97-9B00-07D5-6B85656937CD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699DDD5-4E7A-0E2B-FA48-39EE95CCD109}"/>
                </a:ext>
              </a:extLst>
            </p:cNvPr>
            <p:cNvSpPr txBox="1"/>
            <p:nvPr/>
          </p:nvSpPr>
          <p:spPr>
            <a:xfrm>
              <a:off x="1639582" y="1875371"/>
              <a:ext cx="3297112" cy="7860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Direktorat Bandar Udara, Bagian Perencanaan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Arial MT"/>
                </a:rPr>
                <a:t> dan 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Direktorat Keamanan Penerbangan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25329E0-DE30-B841-384E-36DA44B35B39}"/>
              </a:ext>
            </a:extLst>
          </p:cNvPr>
          <p:cNvGrpSpPr/>
          <p:nvPr/>
        </p:nvGrpSpPr>
        <p:grpSpPr>
          <a:xfrm>
            <a:off x="6124710" y="2838909"/>
            <a:ext cx="1862001" cy="1201209"/>
            <a:chOff x="1543050" y="1792372"/>
            <a:chExt cx="3448050" cy="91440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6990857-D19C-8431-ACAD-17D9E1871EA4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1CE1C83-65C2-F46C-02BA-02AB9DB0BE78}"/>
                </a:ext>
              </a:extLst>
            </p:cNvPr>
            <p:cNvSpPr txBox="1"/>
            <p:nvPr/>
          </p:nvSpPr>
          <p:spPr>
            <a:xfrm>
              <a:off x="1639582" y="1961762"/>
              <a:ext cx="3297114" cy="575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Pemerintah K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ota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Baubau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, Airnav 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Baubau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, BMKG dan Airline Wings Air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134C0A2-E088-D21D-C3B9-AA91BD2B19E9}"/>
              </a:ext>
            </a:extLst>
          </p:cNvPr>
          <p:cNvGrpSpPr/>
          <p:nvPr/>
        </p:nvGrpSpPr>
        <p:grpSpPr>
          <a:xfrm>
            <a:off x="6124710" y="4300056"/>
            <a:ext cx="1862001" cy="1156241"/>
            <a:chOff x="1543050" y="1792372"/>
            <a:chExt cx="3448050" cy="914400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CE04750-6B10-CF0E-655C-808F7E4EE522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8A9E5F8-172F-1C92-F37A-AC9A7A60E79F}"/>
                </a:ext>
              </a:extLst>
            </p:cNvPr>
            <p:cNvSpPr txBox="1"/>
            <p:nvPr/>
          </p:nvSpPr>
          <p:spPr>
            <a:xfrm>
              <a:off x="1639582" y="1859293"/>
              <a:ext cx="3297114" cy="780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Unit Administrasi, Unit Avsec, Unit PKP-PK, Unit Banglan, Unit AMS, Unit Listrik dan Unit Elban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CBBA2D5-E7EB-8722-1CD2-77750DC8D32C}"/>
              </a:ext>
            </a:extLst>
          </p:cNvPr>
          <p:cNvGrpSpPr/>
          <p:nvPr/>
        </p:nvGrpSpPr>
        <p:grpSpPr>
          <a:xfrm>
            <a:off x="8019596" y="1638364"/>
            <a:ext cx="1862002" cy="1148108"/>
            <a:chOff x="1543050" y="1792372"/>
            <a:chExt cx="3448050" cy="91440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E25B251-07F7-AD1A-A16F-198470301406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C40FA32-1130-2700-2330-18B1027CFB60}"/>
                </a:ext>
              </a:extLst>
            </p:cNvPr>
            <p:cNvSpPr txBox="1"/>
            <p:nvPr/>
          </p:nvSpPr>
          <p:spPr>
            <a:xfrm>
              <a:off x="1639582" y="2151134"/>
              <a:ext cx="3297112" cy="234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DIPA APBN Tahun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94811B4-20DC-D18A-768D-22F529C8B997}"/>
              </a:ext>
            </a:extLst>
          </p:cNvPr>
          <p:cNvGrpSpPr/>
          <p:nvPr/>
        </p:nvGrpSpPr>
        <p:grpSpPr>
          <a:xfrm>
            <a:off x="8019596" y="2838910"/>
            <a:ext cx="1862001" cy="1201209"/>
            <a:chOff x="1543050" y="1792372"/>
            <a:chExt cx="3448050" cy="9144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B7DC55D-7385-58A9-7A67-339E4FDFD04D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B67FCB2-172F-5148-D9A7-85AE9F4E6B8E}"/>
                </a:ext>
              </a:extLst>
            </p:cNvPr>
            <p:cNvSpPr txBox="1"/>
            <p:nvPr/>
          </p:nvSpPr>
          <p:spPr>
            <a:xfrm>
              <a:off x="1679424" y="2097103"/>
              <a:ext cx="3276962" cy="3994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DIPA APBN Tahun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0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8FBB80-563E-D0FF-BCF3-1A39D9A1F8DA}"/>
              </a:ext>
            </a:extLst>
          </p:cNvPr>
          <p:cNvGrpSpPr/>
          <p:nvPr/>
        </p:nvGrpSpPr>
        <p:grpSpPr>
          <a:xfrm>
            <a:off x="8019596" y="4300055"/>
            <a:ext cx="1862001" cy="1156241"/>
            <a:chOff x="1543050" y="1792372"/>
            <a:chExt cx="3448050" cy="914400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AEAB0DE-EDEB-435D-94AD-CFDE068F8DFE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6E0676D-EE54-EDFA-56E6-FB5C9D3F9EF6}"/>
                </a:ext>
              </a:extLst>
            </p:cNvPr>
            <p:cNvSpPr txBox="1"/>
            <p:nvPr/>
          </p:nvSpPr>
          <p:spPr>
            <a:xfrm>
              <a:off x="1659734" y="2110966"/>
              <a:ext cx="3276962" cy="4149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DIPA APBN Tahun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8A11530-5A0E-0ABF-B818-6DEB0F550A82}"/>
              </a:ext>
            </a:extLst>
          </p:cNvPr>
          <p:cNvGrpSpPr/>
          <p:nvPr/>
        </p:nvGrpSpPr>
        <p:grpSpPr>
          <a:xfrm>
            <a:off x="8019596" y="5507744"/>
            <a:ext cx="1862001" cy="1298619"/>
            <a:chOff x="1543050" y="1792372"/>
            <a:chExt cx="3448050" cy="914400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E34C5B2-6371-26DF-D217-07333AB436B5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8223E89-14AA-E99D-CA2A-51DAA856C6B9}"/>
                </a:ext>
              </a:extLst>
            </p:cNvPr>
            <p:cNvSpPr txBox="1"/>
            <p:nvPr/>
          </p:nvSpPr>
          <p:spPr>
            <a:xfrm>
              <a:off x="1659734" y="2064845"/>
              <a:ext cx="3276962" cy="3694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DIPA APBN Tahun 202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4</a:t>
              </a:r>
              <a:endParaRPr lang="en-US" sz="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9868FC6-16FE-71C3-4048-FB5FFED6176C}"/>
              </a:ext>
            </a:extLst>
          </p:cNvPr>
          <p:cNvGrpSpPr/>
          <p:nvPr/>
        </p:nvGrpSpPr>
        <p:grpSpPr>
          <a:xfrm>
            <a:off x="9912409" y="1641050"/>
            <a:ext cx="1862002" cy="1148109"/>
            <a:chOff x="1543050" y="1776540"/>
            <a:chExt cx="3448050" cy="91440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EBA7EB-857B-8D18-4DE6-39A2D44E84E0}"/>
                </a:ext>
              </a:extLst>
            </p:cNvPr>
            <p:cNvSpPr/>
            <p:nvPr/>
          </p:nvSpPr>
          <p:spPr>
            <a:xfrm>
              <a:off x="1543050" y="1776540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FE78DBB-2E68-9EDD-1427-D89A28CA3C34}"/>
                </a:ext>
              </a:extLst>
            </p:cNvPr>
            <p:cNvSpPr txBox="1"/>
            <p:nvPr/>
          </p:nvSpPr>
          <p:spPr>
            <a:xfrm>
              <a:off x="1639582" y="1967292"/>
              <a:ext cx="3297112" cy="6022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Terselenggaranya pelayanan publik yang effektif, efisien dan optimal</a:t>
              </a:r>
              <a:endParaRPr lang="en-US" sz="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4B6FD6C-DE99-F8F1-AB59-3BF357303A32}"/>
              </a:ext>
            </a:extLst>
          </p:cNvPr>
          <p:cNvGrpSpPr/>
          <p:nvPr/>
        </p:nvGrpSpPr>
        <p:grpSpPr>
          <a:xfrm>
            <a:off x="9912409" y="2837115"/>
            <a:ext cx="1862001" cy="1217833"/>
            <a:chOff x="1543050" y="1786043"/>
            <a:chExt cx="3448050" cy="927055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B2FDDB7-B3CE-C27F-4AD6-DE1A66233A88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EB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C2FFB7A-5F57-29D0-E348-2CBA61F37E7B}"/>
                </a:ext>
              </a:extLst>
            </p:cNvPr>
            <p:cNvSpPr txBox="1"/>
            <p:nvPr/>
          </p:nvSpPr>
          <p:spPr>
            <a:xfrm>
              <a:off x="1639582" y="1786043"/>
              <a:ext cx="3297114" cy="927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Terselenggaranya peningkatan pelayanan publik dalam hal penyediaan konektivitas transportasi udara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294FC24-10C7-A1C0-058E-DE32D0883BFD}"/>
              </a:ext>
            </a:extLst>
          </p:cNvPr>
          <p:cNvGrpSpPr/>
          <p:nvPr/>
        </p:nvGrpSpPr>
        <p:grpSpPr>
          <a:xfrm>
            <a:off x="9912409" y="4299923"/>
            <a:ext cx="1862001" cy="1169551"/>
            <a:chOff x="1543050" y="1787111"/>
            <a:chExt cx="3448050" cy="924926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CC8F097-F9B5-3D40-C3E9-04BEB20F631E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3B88AD4-695F-BC10-F064-97C46D450DAE}"/>
                </a:ext>
              </a:extLst>
            </p:cNvPr>
            <p:cNvSpPr txBox="1"/>
            <p:nvPr/>
          </p:nvSpPr>
          <p:spPr>
            <a:xfrm>
              <a:off x="1598178" y="1787111"/>
              <a:ext cx="3338516" cy="924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Terselenggaranya peningkatan pelayanan publik yang effektif, efisien dan optimal dalam sektor keamanan, kenyamanan dan tersedianya informasi yang upt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o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date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350CED9-6B38-D25C-B115-1C9EA37F5073}"/>
              </a:ext>
            </a:extLst>
          </p:cNvPr>
          <p:cNvGrpSpPr/>
          <p:nvPr/>
        </p:nvGrpSpPr>
        <p:grpSpPr>
          <a:xfrm>
            <a:off x="9912409" y="5498218"/>
            <a:ext cx="1862001" cy="1298617"/>
            <a:chOff x="1543050" y="1781076"/>
            <a:chExt cx="3448050" cy="914400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472E4BC-350A-8F19-D7CB-6ED453DFE827}"/>
                </a:ext>
              </a:extLst>
            </p:cNvPr>
            <p:cNvSpPr/>
            <p:nvPr/>
          </p:nvSpPr>
          <p:spPr>
            <a:xfrm>
              <a:off x="1543050" y="1781076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37909DE-F33A-7611-7D8C-C382CB27A61E}"/>
                </a:ext>
              </a:extLst>
            </p:cNvPr>
            <p:cNvSpPr txBox="1"/>
            <p:nvPr/>
          </p:nvSpPr>
          <p:spPr>
            <a:xfrm>
              <a:off x="1639582" y="1876341"/>
              <a:ext cx="3297110" cy="715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Terselenggaranya peningkatan pelayanan publik yang effektif, efisien dan optimal dalam sektor keamanan operasi penerbangan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6A0D135-29B7-9672-14A3-3FF91DA0C46F}"/>
              </a:ext>
            </a:extLst>
          </p:cNvPr>
          <p:cNvGrpSpPr/>
          <p:nvPr/>
        </p:nvGrpSpPr>
        <p:grpSpPr>
          <a:xfrm>
            <a:off x="444205" y="818011"/>
            <a:ext cx="1862004" cy="534805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B4A0D82-C224-79AB-C9B0-9FF8DC286F09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B814BC2-C2D6-AA50-468B-71A231798E21}"/>
                </a:ext>
              </a:extLst>
            </p:cNvPr>
            <p:cNvSpPr txBox="1"/>
            <p:nvPr/>
          </p:nvSpPr>
          <p:spPr>
            <a:xfrm>
              <a:off x="1643423" y="1907521"/>
              <a:ext cx="3297108" cy="68410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Strategi</a:t>
              </a:r>
              <a:endParaRPr lang="en-ID" sz="1000" dirty="0">
                <a:effectLst/>
                <a:latin typeface="Arial MT"/>
                <a:ea typeface="Arial MT"/>
                <a:cs typeface="Arial MT"/>
              </a:endParaRPr>
            </a:p>
            <a:p>
              <a:pPr algn="ctr"/>
              <a:r>
                <a:rPr lang="id-ID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</a:rPr>
                <a:t>Pengembangan Potensi Diri</a:t>
              </a:r>
              <a:endParaRPr lang="en-US" sz="7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11D0FED-E066-D914-649B-D76B4FCD9363}"/>
              </a:ext>
            </a:extLst>
          </p:cNvPr>
          <p:cNvGrpSpPr/>
          <p:nvPr/>
        </p:nvGrpSpPr>
        <p:grpSpPr>
          <a:xfrm>
            <a:off x="2338051" y="818012"/>
            <a:ext cx="1862004" cy="534805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ADBCFBF-1685-0421-315A-846AAE6D3D3D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F1DD3111-6162-3D74-C1DB-5DB6AEE946BE}"/>
                </a:ext>
              </a:extLst>
            </p:cNvPr>
            <p:cNvSpPr txBox="1"/>
            <p:nvPr/>
          </p:nvSpPr>
          <p:spPr>
            <a:xfrm>
              <a:off x="1643423" y="1881209"/>
              <a:ext cx="3297108" cy="7367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Output</a:t>
              </a:r>
              <a:endParaRPr lang="en-ID" sz="1100" dirty="0">
                <a:effectLst/>
                <a:latin typeface="Arial MT"/>
                <a:ea typeface="Arial MT"/>
                <a:cs typeface="Arial MT"/>
              </a:endParaRPr>
            </a:p>
            <a:p>
              <a:pPr algn="ctr"/>
              <a:r>
                <a:rPr lang="id-ID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</a:rPr>
                <a:t>yang Diharapkan</a:t>
              </a:r>
              <a:endParaRPr lang="en-US" sz="3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DA6D68E-BFEA-0424-31BD-19A0874E8FD2}"/>
              </a:ext>
            </a:extLst>
          </p:cNvPr>
          <p:cNvGrpSpPr/>
          <p:nvPr/>
        </p:nvGrpSpPr>
        <p:grpSpPr>
          <a:xfrm>
            <a:off x="4238516" y="818011"/>
            <a:ext cx="1862004" cy="534804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A86AAD2-B7C3-785C-0DB3-58B2D29810C8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D92A943F-8C03-A57D-DE1D-B25534D23B19}"/>
                </a:ext>
              </a:extLst>
            </p:cNvPr>
            <p:cNvSpPr txBox="1"/>
            <p:nvPr/>
          </p:nvSpPr>
          <p:spPr>
            <a:xfrm>
              <a:off x="1643423" y="2025922"/>
              <a:ext cx="3297108" cy="4472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</a:rPr>
                <a:t>Waktu Pelaksanaan</a:t>
              </a:r>
              <a:endParaRPr lang="en-US" sz="11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F6F0EFD-1AF5-CFA9-90E2-947ADCBAB975}"/>
              </a:ext>
            </a:extLst>
          </p:cNvPr>
          <p:cNvGrpSpPr/>
          <p:nvPr/>
        </p:nvGrpSpPr>
        <p:grpSpPr>
          <a:xfrm>
            <a:off x="6125816" y="825390"/>
            <a:ext cx="1862004" cy="534805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6E8A5385-7A88-9D00-E9DE-42B8C5E55FAA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0937DBFA-8C06-B926-639D-832B3E2DFD05}"/>
                </a:ext>
              </a:extLst>
            </p:cNvPr>
            <p:cNvSpPr txBox="1"/>
            <p:nvPr/>
          </p:nvSpPr>
          <p:spPr>
            <a:xfrm>
              <a:off x="1643423" y="2025925"/>
              <a:ext cx="3297108" cy="44729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Para 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pihak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terlibat</a:t>
              </a:r>
              <a:endParaRPr lang="en-US" sz="7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512E977-6194-AD6E-332F-BA4680BD3501}"/>
              </a:ext>
            </a:extLst>
          </p:cNvPr>
          <p:cNvGrpSpPr/>
          <p:nvPr/>
        </p:nvGrpSpPr>
        <p:grpSpPr>
          <a:xfrm>
            <a:off x="8028404" y="825390"/>
            <a:ext cx="1862004" cy="534805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71B6ED2-2923-9BE0-310D-9D5E31152442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6419191-CD13-DFE8-BAE1-8E6C453D5274}"/>
                </a:ext>
              </a:extLst>
            </p:cNvPr>
            <p:cNvSpPr txBox="1"/>
            <p:nvPr/>
          </p:nvSpPr>
          <p:spPr>
            <a:xfrm>
              <a:off x="1643423" y="2039080"/>
              <a:ext cx="3297108" cy="42098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Sumber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MT"/>
                  <a:cs typeface="Arial MT"/>
                </a:rPr>
                <a:t>Pembiayaan</a:t>
              </a:r>
              <a:endParaRPr lang="en-US" sz="7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5011C16-8ED9-A853-8DE7-2680FD4FBEB3}"/>
              </a:ext>
            </a:extLst>
          </p:cNvPr>
          <p:cNvGrpSpPr/>
          <p:nvPr/>
        </p:nvGrpSpPr>
        <p:grpSpPr>
          <a:xfrm>
            <a:off x="4231897" y="5507741"/>
            <a:ext cx="1862001" cy="1298619"/>
            <a:chOff x="1543050" y="1792372"/>
            <a:chExt cx="3448050" cy="914400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1813D86-184F-A1DB-F8CC-C66003E1C17D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AB83D39-8F21-692C-D5DD-E17E5DF87F2B}"/>
                </a:ext>
              </a:extLst>
            </p:cNvPr>
            <p:cNvSpPr txBox="1"/>
            <p:nvPr/>
          </p:nvSpPr>
          <p:spPr>
            <a:xfrm>
              <a:off x="2038350" y="1977485"/>
              <a:ext cx="2457449" cy="544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B6E7882E-2F8E-6E58-C369-3130391BC6E9}"/>
              </a:ext>
            </a:extLst>
          </p:cNvPr>
          <p:cNvSpPr txBox="1"/>
          <p:nvPr/>
        </p:nvSpPr>
        <p:spPr>
          <a:xfrm>
            <a:off x="2349253" y="5755492"/>
            <a:ext cx="1840670" cy="7561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Terselenggaranya pelayanan publik pada sektor keselamatan penerbangan</a:t>
            </a:r>
            <a:endParaRPr lang="en-US" sz="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69C34095-A9D4-0D75-C28A-29B449874AEF}"/>
              </a:ext>
            </a:extLst>
          </p:cNvPr>
          <p:cNvSpPr txBox="1"/>
          <p:nvPr/>
        </p:nvSpPr>
        <p:spPr>
          <a:xfrm>
            <a:off x="4211211" y="5768613"/>
            <a:ext cx="1862001" cy="7561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Direncanakan tanggal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Arial MT"/>
            </a:endParaRPr>
          </a:p>
          <a:p>
            <a:pPr algn="ctr"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  <a:latin typeface="Arial" panose="020B0604020202020204" pitchFamily="34" charset="0"/>
                <a:ea typeface="Arial MT"/>
              </a:rPr>
              <a:t>24</a:t>
            </a: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 September </a:t>
            </a:r>
            <a:r>
              <a:rPr lang="id-ID" sz="1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s</a:t>
            </a: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/</a:t>
            </a:r>
            <a:r>
              <a:rPr lang="id-ID" sz="1000" baseline="-25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d</a:t>
            </a: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Arial MT"/>
            </a:endParaRPr>
          </a:p>
          <a:p>
            <a:pPr algn="ctr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1</a:t>
            </a:r>
            <a:r>
              <a:rPr lang="en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4</a:t>
            </a:r>
            <a:r>
              <a:rPr lang="id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 November 202</a:t>
            </a:r>
            <a:r>
              <a:rPr lang="en-ID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MT"/>
              </a:rPr>
              <a:t>4</a:t>
            </a:r>
            <a:endParaRPr lang="en-US" sz="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5AF459B-3B28-38A2-6F64-5718F2BD8607}"/>
              </a:ext>
            </a:extLst>
          </p:cNvPr>
          <p:cNvGrpSpPr/>
          <p:nvPr/>
        </p:nvGrpSpPr>
        <p:grpSpPr>
          <a:xfrm>
            <a:off x="6112670" y="5508053"/>
            <a:ext cx="1862001" cy="1298620"/>
            <a:chOff x="1543050" y="1792372"/>
            <a:chExt cx="3448050" cy="914400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C57350E-4907-7DE4-B7FC-60042477191C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solidFill>
              <a:srgbClr val="004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00">
                <a:latin typeface="Century Gothic" panose="020B0502020202020204" pitchFamily="34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AA390C7-0D74-B824-E154-C06F64123C3E}"/>
                </a:ext>
              </a:extLst>
            </p:cNvPr>
            <p:cNvSpPr txBox="1"/>
            <p:nvPr/>
          </p:nvSpPr>
          <p:spPr>
            <a:xfrm>
              <a:off x="1646625" y="2064619"/>
              <a:ext cx="3312367" cy="3699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I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nternal UPBU </a:t>
              </a:r>
              <a:r>
                <a:rPr lang="en-ID" sz="1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Betoambari</a:t>
              </a:r>
              <a:r>
                <a:rPr lang="en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MT"/>
                </a:rPr>
                <a:t>dan Ekternal Organisasi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1F7D63-154F-43D6-EED8-6321E3804AD5}"/>
              </a:ext>
            </a:extLst>
          </p:cNvPr>
          <p:cNvGrpSpPr/>
          <p:nvPr/>
        </p:nvGrpSpPr>
        <p:grpSpPr>
          <a:xfrm>
            <a:off x="9942179" y="829026"/>
            <a:ext cx="1862004" cy="534805"/>
            <a:chOff x="1543050" y="1792372"/>
            <a:chExt cx="3448050" cy="914400"/>
          </a:xfrm>
          <a:solidFill>
            <a:schemeClr val="bg2">
              <a:lumMod val="9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D6D62D-AC9D-2D26-B940-6010B14D0035}"/>
                </a:ext>
              </a:extLst>
            </p:cNvPr>
            <p:cNvSpPr/>
            <p:nvPr/>
          </p:nvSpPr>
          <p:spPr>
            <a:xfrm>
              <a:off x="1543050" y="1792372"/>
              <a:ext cx="3448050" cy="9144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0CF47-A25D-9F04-26FB-EC2881BD39D4}"/>
                </a:ext>
              </a:extLst>
            </p:cNvPr>
            <p:cNvSpPr txBox="1"/>
            <p:nvPr/>
          </p:nvSpPr>
          <p:spPr>
            <a:xfrm>
              <a:off x="1584454" y="1802275"/>
              <a:ext cx="3310108" cy="89459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900" dirty="0">
                  <a:effectLst/>
                  <a:latin typeface="Arial" panose="020B0604020202020204" pitchFamily="34" charset="0"/>
                  <a:ea typeface="Arial MT"/>
                  <a:cs typeface="Arial MT"/>
                </a:rPr>
                <a:t>Dampak</a:t>
              </a:r>
              <a:endParaRPr lang="en-ID" sz="900" dirty="0">
                <a:effectLst/>
                <a:latin typeface="Arial MT"/>
                <a:ea typeface="Arial MT"/>
                <a:cs typeface="Arial MT"/>
              </a:endParaRPr>
            </a:p>
            <a:p>
              <a:pPr algn="ctr"/>
              <a:r>
                <a:rPr lang="id-ID" sz="900" dirty="0">
                  <a:effectLst/>
                  <a:latin typeface="Arial" panose="020B0604020202020204" pitchFamily="34" charset="0"/>
                  <a:ea typeface="Arial MT"/>
                  <a:cs typeface="Arial MT"/>
                </a:rPr>
                <a:t>Bagi Peningkatan</a:t>
              </a:r>
              <a:endParaRPr lang="en-ID" sz="900" dirty="0">
                <a:effectLst/>
                <a:latin typeface="Arial MT"/>
                <a:ea typeface="Arial MT"/>
                <a:cs typeface="Arial MT"/>
              </a:endParaRPr>
            </a:p>
            <a:p>
              <a:pPr algn="ctr"/>
              <a:r>
                <a:rPr lang="id-ID" sz="900" dirty="0">
                  <a:effectLst/>
                  <a:latin typeface="Arial" panose="020B0604020202020204" pitchFamily="34" charset="0"/>
                  <a:ea typeface="Arial MT"/>
                </a:rPr>
                <a:t>Kinerja </a:t>
              </a:r>
              <a:r>
                <a:rPr lang="id-ID" sz="1000" dirty="0">
                  <a:effectLst/>
                  <a:latin typeface="Arial" panose="020B0604020202020204" pitchFamily="34" charset="0"/>
                  <a:ea typeface="Arial MT"/>
                </a:rPr>
                <a:t>Organisasi</a:t>
              </a:r>
              <a:endParaRPr lang="en-US" sz="1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681B582-2ED9-F937-B0F8-5E8F86073D6E}"/>
              </a:ext>
            </a:extLst>
          </p:cNvPr>
          <p:cNvSpPr txBox="1"/>
          <p:nvPr/>
        </p:nvSpPr>
        <p:spPr>
          <a:xfrm>
            <a:off x="5515440" y="1335522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endParaRPr lang="en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7BED8-ECF0-4FF0-B873-79B64E2B424F}"/>
              </a:ext>
            </a:extLst>
          </p:cNvPr>
          <p:cNvSpPr txBox="1"/>
          <p:nvPr/>
        </p:nvSpPr>
        <p:spPr>
          <a:xfrm>
            <a:off x="4692866" y="4006978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PENGELOLAAN PERUBAHAN</a:t>
            </a:r>
            <a:endParaRPr lang="en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404A60-F070-F083-1C8D-56E6AE5FF5D7}"/>
              </a:ext>
            </a:extLst>
          </p:cNvPr>
          <p:cNvSpPr txBox="1"/>
          <p:nvPr/>
        </p:nvSpPr>
        <p:spPr>
          <a:xfrm>
            <a:off x="428624" y="1112781"/>
            <a:ext cx="11334750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bertanggung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diandalkan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tugasnya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berperilaku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selaras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jujur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menjalin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rekan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pemangku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informal.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tegas</a:t>
            </a:r>
            <a:r>
              <a:rPr lang="en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terlihat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menonjolkan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persuasif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memutuskan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khususnya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internal (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menjalin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7F5DA-0AFC-D1E5-7721-C2980CB31CB5}"/>
              </a:ext>
            </a:extLst>
          </p:cNvPr>
          <p:cNvSpPr txBox="1"/>
          <p:nvPr/>
        </p:nvSpPr>
        <p:spPr>
          <a:xfrm>
            <a:off x="3121817" y="3444924"/>
            <a:ext cx="5948363" cy="4565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 PELATIHAN PENUNJANG KOMPETENSI DIRI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614EB4-EF7B-69BE-F182-862225272DBB}"/>
              </a:ext>
            </a:extLst>
          </p:cNvPr>
          <p:cNvSpPr/>
          <p:nvPr/>
        </p:nvSpPr>
        <p:spPr>
          <a:xfrm>
            <a:off x="2543895" y="4559061"/>
            <a:ext cx="1819934" cy="1342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PEMERINTAH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98C419-F910-FE15-AE9F-516E677168A7}"/>
              </a:ext>
            </a:extLst>
          </p:cNvPr>
          <p:cNvSpPr/>
          <p:nvPr/>
        </p:nvSpPr>
        <p:spPr>
          <a:xfrm>
            <a:off x="5223317" y="4559061"/>
            <a:ext cx="1933304" cy="1342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 EKONOMI HIJAU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2E9FDA-476D-D021-07EE-BA1F867751E7}"/>
              </a:ext>
            </a:extLst>
          </p:cNvPr>
          <p:cNvSpPr/>
          <p:nvPr/>
        </p:nvSpPr>
        <p:spPr>
          <a:xfrm>
            <a:off x="8029738" y="4559061"/>
            <a:ext cx="1819933" cy="1342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</a:rPr>
              <a:t>PENGAWASAN BERBASIS RESIKO</a:t>
            </a:r>
            <a:endParaRPr lang="en-US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B8C2A0-D316-2787-EBF3-104B90EC6B3F}"/>
              </a:ext>
            </a:extLst>
          </p:cNvPr>
          <p:cNvSpPr txBox="1"/>
          <p:nvPr/>
        </p:nvSpPr>
        <p:spPr>
          <a:xfrm>
            <a:off x="1780585" y="330594"/>
            <a:ext cx="8640672" cy="6588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PEMETAAN SIKAP PERILAKU KEPEMIMPINAN 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AFD97217-855F-3471-D544-262F3ECD8453}"/>
              </a:ext>
            </a:extLst>
          </p:cNvPr>
          <p:cNvSpPr>
            <a:spLocks noEditPoints="1"/>
          </p:cNvSpPr>
          <p:nvPr/>
        </p:nvSpPr>
        <p:spPr bwMode="auto">
          <a:xfrm>
            <a:off x="1732156" y="4933116"/>
            <a:ext cx="651169" cy="59405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rgbClr val="B0C6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DF27CD5-5344-F5E0-E235-0F4743440B08}"/>
              </a:ext>
            </a:extLst>
          </p:cNvPr>
          <p:cNvSpPr>
            <a:spLocks noEditPoints="1"/>
          </p:cNvSpPr>
          <p:nvPr/>
        </p:nvSpPr>
        <p:spPr bwMode="auto">
          <a:xfrm>
            <a:off x="4459976" y="4940891"/>
            <a:ext cx="651169" cy="59405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rgbClr val="B0C6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25FA018-DBD8-E637-DE20-9D1FB3F3DAE8}"/>
              </a:ext>
            </a:extLst>
          </p:cNvPr>
          <p:cNvSpPr>
            <a:spLocks noEditPoints="1"/>
          </p:cNvSpPr>
          <p:nvPr/>
        </p:nvSpPr>
        <p:spPr bwMode="auto">
          <a:xfrm>
            <a:off x="7267595" y="4940891"/>
            <a:ext cx="651169" cy="59405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rgbClr val="B0C6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63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35">
            <a:extLst>
              <a:ext uri="{FF2B5EF4-FFF2-40B4-BE49-F238E27FC236}">
                <a16:creationId xmlns:a16="http://schemas.microsoft.com/office/drawing/2014/main" id="{6D043DB5-B087-EE7D-39F6-7437481908AA}"/>
              </a:ext>
            </a:extLst>
          </p:cNvPr>
          <p:cNvSpPr/>
          <p:nvPr/>
        </p:nvSpPr>
        <p:spPr>
          <a:xfrm flipV="1">
            <a:off x="-5365376" y="-1894244"/>
            <a:ext cx="14924930" cy="13716000"/>
          </a:xfrm>
          <a:prstGeom prst="parallelogram">
            <a:avLst>
              <a:gd name="adj" fmla="val 75756"/>
            </a:avLst>
          </a:prstGeom>
          <a:gradFill flip="none" rotWithShape="1">
            <a:gsLst>
              <a:gs pos="0">
                <a:srgbClr val="377DFF"/>
              </a:gs>
              <a:gs pos="100000">
                <a:srgbClr val="08C6F9"/>
              </a:gs>
            </a:gsLst>
            <a:path path="circle">
              <a:fillToRect t="100000" r="100000"/>
            </a:path>
            <a:tileRect l="-100000" b="-10000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6B9568-7AD6-DE77-A7B7-01CE6EFC0E0C}"/>
              </a:ext>
            </a:extLst>
          </p:cNvPr>
          <p:cNvSpPr txBox="1"/>
          <p:nvPr/>
        </p:nvSpPr>
        <p:spPr>
          <a:xfrm>
            <a:off x="583304" y="257552"/>
            <a:ext cx="385394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  <a:cs typeface="Arial" panose="020B0604020202020204" pitchFamily="34" charset="0"/>
              </a:rPr>
              <a:t>KESIMPULAN</a:t>
            </a:r>
            <a:endParaRPr lang="en-ID" sz="4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A59C60-9E9F-95DF-5F63-D40B2D3F21D2}"/>
              </a:ext>
            </a:extLst>
          </p:cNvPr>
          <p:cNvSpPr txBox="1"/>
          <p:nvPr/>
        </p:nvSpPr>
        <p:spPr>
          <a:xfrm>
            <a:off x="1075416" y="1506746"/>
            <a:ext cx="1042818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27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Digitalisasi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mempermudah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dalam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melakukan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penyimpanan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teknis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kebandarudaraan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atau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penting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lainnya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.</a:t>
            </a:r>
            <a:endParaRPr lang="en-ID" sz="18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marR="127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Dengan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adanya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digitalisasi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data, </a:t>
            </a:r>
            <a:r>
              <a:rPr lang="en-US" dirty="0">
                <a:latin typeface="Century Gothic" panose="020B0502020202020204" pitchFamily="34" charset="0"/>
                <a:ea typeface="Arial MT"/>
                <a:cs typeface="Arial MT"/>
              </a:rPr>
              <a:t>K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antor UPBU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Kelas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III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Betoambari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mempunyai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sarana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untuk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penyimpanan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teknis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kebandarudaraan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yang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lebih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terstruktur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.</a:t>
            </a:r>
            <a:endParaRPr lang="en-ID" sz="18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marR="127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Digitalisasi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meningkatkan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aksesibilitas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dalam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mendapatkan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teknis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kebandarudaraan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sehingga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dapat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menunjang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pelaksanaan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tupoksi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penyusunan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program kerja </a:t>
            </a:r>
            <a:r>
              <a:rPr lang="en-US" dirty="0">
                <a:latin typeface="Century Gothic" panose="020B0502020202020204" pitchFamily="34" charset="0"/>
                <a:ea typeface="Arial MT"/>
                <a:cs typeface="Arial MT"/>
              </a:rPr>
              <a:t>K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antor UPBU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Kelas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III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Betoambari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.</a:t>
            </a:r>
            <a:endParaRPr lang="en-ID" sz="18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marR="127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Data base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berbasis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digital di Kantor UPBU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Kelas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III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Betoambari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–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Baubau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dapat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diakses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oleh internal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organisasi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dan juga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masyarakat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umum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,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namun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tetap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dengan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menggunakan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proteksi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atau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batasan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terhadap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data yang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diakses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sehingga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dokumen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yang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dikelola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tetap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terjaga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Arial MT"/>
                <a:cs typeface="Arial MT"/>
              </a:rPr>
              <a:t>keamanannya</a:t>
            </a:r>
            <a:r>
              <a:rPr lang="en-U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.</a:t>
            </a:r>
            <a:endParaRPr lang="en-ID" sz="18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endParaRPr lang="en-ID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13BE2BC-5AA9-4BA1-A143-B0A828601459}"/>
              </a:ext>
            </a:extLst>
          </p:cNvPr>
          <p:cNvGrpSpPr/>
          <p:nvPr/>
        </p:nvGrpSpPr>
        <p:grpSpPr>
          <a:xfrm rot="5400000">
            <a:off x="3724999" y="1057999"/>
            <a:ext cx="4742002" cy="4742002"/>
            <a:chOff x="9974262" y="4638675"/>
            <a:chExt cx="4438650" cy="4438650"/>
          </a:xfrm>
          <a:effectLst>
            <a:outerShdw blurRad="723900" algn="ctr" rotWithShape="0">
              <a:srgbClr val="F650A0"/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34BD43-9E81-4DAD-95B9-1228BED7F4FC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8B777F3-646E-4AC2-A411-6EF219F19926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 cmpd="sng" algn="ctr">
              <a:gradFill>
                <a:gsLst>
                  <a:gs pos="0">
                    <a:srgbClr val="F869D5"/>
                  </a:gs>
                  <a:gs pos="100000">
                    <a:srgbClr val="F00B51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E80AE3-2621-467B-8FF5-DA719AF1ED44}"/>
              </a:ext>
            </a:extLst>
          </p:cNvPr>
          <p:cNvGrpSpPr/>
          <p:nvPr/>
        </p:nvGrpSpPr>
        <p:grpSpPr>
          <a:xfrm rot="5400000">
            <a:off x="3724999" y="1057999"/>
            <a:ext cx="4742002" cy="4742002"/>
            <a:chOff x="9974262" y="4638675"/>
            <a:chExt cx="4438650" cy="44386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42EEE2-50A3-4B5F-9027-FCF8D8F8D858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F1AEA1D-A8E6-4447-B615-AD1E53190288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 cmpd="sng" algn="ctr">
              <a:solidFill>
                <a:srgbClr val="FFFFFF">
                  <a:alpha val="9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403D8-AAB0-4697-8988-044C0D9E0424}"/>
              </a:ext>
            </a:extLst>
          </p:cNvPr>
          <p:cNvGrpSpPr/>
          <p:nvPr/>
        </p:nvGrpSpPr>
        <p:grpSpPr>
          <a:xfrm flipH="1" flipV="1">
            <a:off x="4623795" y="1956795"/>
            <a:ext cx="2944410" cy="2944410"/>
            <a:chOff x="9974262" y="4638675"/>
            <a:chExt cx="4438650" cy="443865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B13BCF-93C0-4E0C-9D03-7E1A6593DBDE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F39D7863-118D-47BF-A694-6D77E937BCB1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 cmpd="sng" algn="ctr">
              <a:solidFill>
                <a:srgbClr val="FFFFFF">
                  <a:alpha val="9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54B564-1FD4-47BC-A5BB-944EB78C4504}"/>
              </a:ext>
            </a:extLst>
          </p:cNvPr>
          <p:cNvGrpSpPr/>
          <p:nvPr/>
        </p:nvGrpSpPr>
        <p:grpSpPr>
          <a:xfrm flipH="1" flipV="1">
            <a:off x="4623795" y="1956795"/>
            <a:ext cx="2944410" cy="2944410"/>
            <a:chOff x="9974262" y="4638675"/>
            <a:chExt cx="4438650" cy="4438650"/>
          </a:xfrm>
          <a:effectLst>
            <a:outerShdw blurRad="723900" algn="ctr" rotWithShape="0">
              <a:srgbClr val="F650A0"/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B486D8-047B-48C0-87C8-93D4EE3C8049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B5A0B975-160E-4EA9-8758-F90DACE5B177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 cmpd="sng" algn="ctr">
              <a:gradFill>
                <a:gsLst>
                  <a:gs pos="1000">
                    <a:srgbClr val="5650DE"/>
                  </a:gs>
                  <a:gs pos="100000">
                    <a:srgbClr val="F869D5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552F61-9988-4386-A1FD-2D40731DBEED}"/>
              </a:ext>
            </a:extLst>
          </p:cNvPr>
          <p:cNvGrpSpPr/>
          <p:nvPr/>
        </p:nvGrpSpPr>
        <p:grpSpPr>
          <a:xfrm rot="16200000">
            <a:off x="4136495" y="1469495"/>
            <a:ext cx="3919010" cy="3919010"/>
            <a:chOff x="9974262" y="4638675"/>
            <a:chExt cx="4438650" cy="443865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44F05A-0A92-4BCA-9249-3E29A95E8601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59C94C2-F159-4B09-8175-FB07AC6C8C7B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 cmpd="sng" algn="ctr">
              <a:solidFill>
                <a:srgbClr val="FFFFFF">
                  <a:alpha val="9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DD89AD-A085-43B4-99E6-A10660F060BB}"/>
              </a:ext>
            </a:extLst>
          </p:cNvPr>
          <p:cNvGrpSpPr/>
          <p:nvPr/>
        </p:nvGrpSpPr>
        <p:grpSpPr>
          <a:xfrm rot="16200000">
            <a:off x="4136495" y="1469495"/>
            <a:ext cx="3919010" cy="3919010"/>
            <a:chOff x="9974262" y="4638675"/>
            <a:chExt cx="4438650" cy="4438650"/>
          </a:xfrm>
          <a:effectLst>
            <a:outerShdw blurRad="723900" algn="ctr" rotWithShape="0">
              <a:srgbClr val="F650A0"/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63AE0B4-0861-449D-8EA7-B2F1B83276D4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DC7DA9C-8E38-4FB7-AAC9-1DE51FE89DBE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 cmpd="sng" algn="ctr">
              <a:gradFill>
                <a:gsLst>
                  <a:gs pos="0">
                    <a:srgbClr val="FF9897"/>
                  </a:gs>
                  <a:gs pos="100000">
                    <a:srgbClr val="F869D5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A7E437-6A11-4BB5-A861-58BC0C1CDAF8}"/>
              </a:ext>
            </a:extLst>
          </p:cNvPr>
          <p:cNvGrpSpPr/>
          <p:nvPr/>
        </p:nvGrpSpPr>
        <p:grpSpPr>
          <a:xfrm>
            <a:off x="4989911" y="2322911"/>
            <a:ext cx="2212179" cy="2212179"/>
            <a:chOff x="9974262" y="4638675"/>
            <a:chExt cx="4438650" cy="4438650"/>
          </a:xfrm>
          <a:effectLst>
            <a:outerShdw blurRad="723900" algn="ctr" rotWithShape="0">
              <a:srgbClr val="F650A0"/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2D4BF7C-C436-4508-A49B-5F1273DEDA45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F4D6DD27-011E-4321-AE40-28B893DBC1D1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 cmpd="sng" algn="ctr">
              <a:gradFill>
                <a:gsLst>
                  <a:gs pos="0">
                    <a:srgbClr val="FF9897"/>
                  </a:gs>
                  <a:gs pos="100000">
                    <a:srgbClr val="7366FF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EB52BDE-73AC-40D4-A9DE-A205AACF6E3D}"/>
              </a:ext>
            </a:extLst>
          </p:cNvPr>
          <p:cNvSpPr txBox="1"/>
          <p:nvPr/>
        </p:nvSpPr>
        <p:spPr>
          <a:xfrm>
            <a:off x="2524353" y="2746345"/>
            <a:ext cx="7143302" cy="136531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 defTabSz="227846"/>
            <a:r>
              <a:rPr lang="en-US" sz="8272" b="1" dirty="0">
                <a:solidFill>
                  <a:schemeClr val="bg1"/>
                </a:solidFill>
                <a:effectLst>
                  <a:outerShdw blurRad="317500" sx="102000" sy="102000" algn="ctr" rotWithShape="0">
                    <a:srgbClr val="FFFFFF">
                      <a:lumMod val="90000"/>
                      <a:lumOff val="10000"/>
                      <a:alpha val="40000"/>
                    </a:srgbClr>
                  </a:outerShdw>
                </a:effectLst>
                <a:latin typeface="Century Gothic"/>
              </a:rPr>
              <a:t>TERIMA KASIH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ABD845-8D86-403B-BA7B-08A682675115}"/>
              </a:ext>
            </a:extLst>
          </p:cNvPr>
          <p:cNvGrpSpPr/>
          <p:nvPr/>
        </p:nvGrpSpPr>
        <p:grpSpPr>
          <a:xfrm>
            <a:off x="4989911" y="2322911"/>
            <a:ext cx="2212179" cy="2212179"/>
            <a:chOff x="9974262" y="4638675"/>
            <a:chExt cx="4438650" cy="443865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9E47F0-5A18-42A0-9633-1A32AE2435CA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4AEAB807-F56E-4E40-B809-F83029DF10C9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 cmpd="sng" algn="ctr">
              <a:solidFill>
                <a:srgbClr val="FFFFFF">
                  <a:alpha val="9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227846">
                <a:defRPr/>
              </a:pPr>
              <a:endParaRPr lang="en-US" sz="897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6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29E6E-2F34-F050-7291-A565FF05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0"/>
            <a:ext cx="12192000" cy="68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394851-7C7F-4924-8CB8-F9F4D597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89185"/>
              </p:ext>
            </p:extLst>
          </p:nvPr>
        </p:nvGraphicFramePr>
        <p:xfrm>
          <a:off x="1481030" y="1641923"/>
          <a:ext cx="9412807" cy="377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37">
                  <a:extLst>
                    <a:ext uri="{9D8B030D-6E8A-4147-A177-3AD203B41FA5}">
                      <a16:colId xmlns:a16="http://schemas.microsoft.com/office/drawing/2014/main" val="218850678"/>
                    </a:ext>
                  </a:extLst>
                </a:gridCol>
                <a:gridCol w="1894288">
                  <a:extLst>
                    <a:ext uri="{9D8B030D-6E8A-4147-A177-3AD203B41FA5}">
                      <a16:colId xmlns:a16="http://schemas.microsoft.com/office/drawing/2014/main" val="1094397388"/>
                    </a:ext>
                  </a:extLst>
                </a:gridCol>
                <a:gridCol w="668972">
                  <a:extLst>
                    <a:ext uri="{9D8B030D-6E8A-4147-A177-3AD203B41FA5}">
                      <a16:colId xmlns:a16="http://schemas.microsoft.com/office/drawing/2014/main" val="3939512373"/>
                    </a:ext>
                  </a:extLst>
                </a:gridCol>
                <a:gridCol w="724535">
                  <a:extLst>
                    <a:ext uri="{9D8B030D-6E8A-4147-A177-3AD203B41FA5}">
                      <a16:colId xmlns:a16="http://schemas.microsoft.com/office/drawing/2014/main" val="3794880260"/>
                    </a:ext>
                  </a:extLst>
                </a:gridCol>
                <a:gridCol w="1112012">
                  <a:extLst>
                    <a:ext uri="{9D8B030D-6E8A-4147-A177-3AD203B41FA5}">
                      <a16:colId xmlns:a16="http://schemas.microsoft.com/office/drawing/2014/main" val="2879383182"/>
                    </a:ext>
                  </a:extLst>
                </a:gridCol>
                <a:gridCol w="727012">
                  <a:extLst>
                    <a:ext uri="{9D8B030D-6E8A-4147-A177-3AD203B41FA5}">
                      <a16:colId xmlns:a16="http://schemas.microsoft.com/office/drawing/2014/main" val="1473448379"/>
                    </a:ext>
                  </a:extLst>
                </a:gridCol>
                <a:gridCol w="711581">
                  <a:extLst>
                    <a:ext uri="{9D8B030D-6E8A-4147-A177-3AD203B41FA5}">
                      <a16:colId xmlns:a16="http://schemas.microsoft.com/office/drawing/2014/main" val="1858559151"/>
                    </a:ext>
                  </a:extLst>
                </a:gridCol>
                <a:gridCol w="1348422">
                  <a:extLst>
                    <a:ext uri="{9D8B030D-6E8A-4147-A177-3AD203B41FA5}">
                      <a16:colId xmlns:a16="http://schemas.microsoft.com/office/drawing/2014/main" val="2543006036"/>
                    </a:ext>
                  </a:extLst>
                </a:gridCol>
                <a:gridCol w="829517">
                  <a:extLst>
                    <a:ext uri="{9D8B030D-6E8A-4147-A177-3AD203B41FA5}">
                      <a16:colId xmlns:a16="http://schemas.microsoft.com/office/drawing/2014/main" val="1664179422"/>
                    </a:ext>
                  </a:extLst>
                </a:gridCol>
                <a:gridCol w="991831">
                  <a:extLst>
                    <a:ext uri="{9D8B030D-6E8A-4147-A177-3AD203B41FA5}">
                      <a16:colId xmlns:a16="http://schemas.microsoft.com/office/drawing/2014/main" val="3117914957"/>
                    </a:ext>
                  </a:extLst>
                </a:gridCol>
              </a:tblGrid>
              <a:tr h="3852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ISU STRATEGIS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</a:rPr>
                        <a:t>KRITERIA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PERINGKAT</a:t>
                      </a:r>
                      <a:endParaRPr lang="en-ID" sz="12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14243"/>
                  </a:ext>
                </a:extLst>
              </a:tr>
              <a:tr h="77327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Aktual</a:t>
                      </a: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(15)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Spesifik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(10)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Transformasi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(10)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Relevan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(15)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Inovatif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(20)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Dapat</a:t>
                      </a: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2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Dilaksanakan</a:t>
                      </a: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(30)</a:t>
                      </a:r>
                      <a:endParaRPr lang="en-ID" sz="1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0681"/>
                  </a:ext>
                </a:extLst>
              </a:tr>
              <a:tr h="283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6510"/>
                  </a:ext>
                </a:extLst>
              </a:tr>
              <a:tr h="654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Kebersihan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Bandar Udara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285651"/>
                  </a:ext>
                </a:extLst>
              </a:tr>
              <a:tr h="900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Harga </a:t>
                      </a: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Tiket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Rute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Makasar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Bau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Bau</a:t>
                      </a: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PP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619507"/>
                  </a:ext>
                </a:extLst>
              </a:tr>
              <a:tr h="773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Digitalisasi dalam Pembuatan Data Teknis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</a:t>
                      </a:r>
                      <a:endParaRPr lang="en-ID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02288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3A6AC60C-34F4-4FB5-83E1-43F91DEC6931}"/>
              </a:ext>
            </a:extLst>
          </p:cNvPr>
          <p:cNvSpPr txBox="1">
            <a:spLocks/>
          </p:cNvSpPr>
          <p:nvPr/>
        </p:nvSpPr>
        <p:spPr>
          <a:xfrm>
            <a:off x="559054" y="496822"/>
            <a:ext cx="10858459" cy="661490"/>
          </a:xfrm>
        </p:spPr>
        <p:txBody>
          <a:bodyPr>
            <a:normAutofit/>
          </a:bodyPr>
          <a:lstStyle>
            <a:lvl1pPr algn="l" defTabSz="6849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1996" b="1" dirty="0"/>
              <a:t>MENENTUKAN 1 DARI 3 ISU DENGAN METODE ASTRID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0DEDDD-3AF2-432C-9AD8-F1C4161A3A58}"/>
              </a:ext>
            </a:extLst>
          </p:cNvPr>
          <p:cNvSpPr txBox="1">
            <a:spLocks/>
          </p:cNvSpPr>
          <p:nvPr/>
        </p:nvSpPr>
        <p:spPr>
          <a:xfrm>
            <a:off x="492379" y="980433"/>
            <a:ext cx="10858459" cy="661490"/>
          </a:xfrm>
        </p:spPr>
        <p:txBody>
          <a:bodyPr>
            <a:normAutofit/>
          </a:bodyPr>
          <a:lstStyle>
            <a:lvl1pPr algn="l" defTabSz="6849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1" dirty="0"/>
              <a:t>ASTRID</a:t>
            </a:r>
            <a:endParaRPr lang="en-ID" sz="1996" b="1" dirty="0"/>
          </a:p>
        </p:txBody>
      </p:sp>
    </p:spTree>
    <p:extLst>
      <p:ext uri="{BB962C8B-B14F-4D97-AF65-F5344CB8AC3E}">
        <p14:creationId xmlns:p14="http://schemas.microsoft.com/office/powerpoint/2010/main" val="31948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E8D7-09B3-D41F-F488-B543ADFF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GAGASAN INOVASI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ACF05-CD7F-9E59-F308-5E704163785A}"/>
              </a:ext>
            </a:extLst>
          </p:cNvPr>
          <p:cNvSpPr txBox="1"/>
          <p:nvPr/>
        </p:nvSpPr>
        <p:spPr>
          <a:xfrm>
            <a:off x="544286" y="2122636"/>
            <a:ext cx="11647714" cy="2061746"/>
          </a:xfrm>
          <a:prstGeom prst="roundRect">
            <a:avLst>
              <a:gd name="adj" fmla="val 2099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v-SE" sz="2800" b="1" dirty="0">
                <a:latin typeface="Montserrat" pitchFamily="2" charset="77"/>
              </a:rPr>
              <a:t>DIGITALISASI DATA KEBANDARUDARAAN 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SEBAGAI BENTUK PENINGKATAN PELAYANAN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 DI UPBU KELAS III BETOAMBARI- BAUBAU</a:t>
            </a:r>
          </a:p>
          <a:p>
            <a:pPr lvl="0" algn="ctr"/>
            <a:r>
              <a:rPr lang="sv-SE" sz="2800" b="1" dirty="0">
                <a:latin typeface="Montserrat" pitchFamily="2" charset="77"/>
              </a:rPr>
              <a:t>PROPINSI SULAWESI TENGGARA</a:t>
            </a:r>
          </a:p>
        </p:txBody>
      </p:sp>
    </p:spTree>
    <p:extLst>
      <p:ext uri="{BB962C8B-B14F-4D97-AF65-F5344CB8AC3E}">
        <p14:creationId xmlns:p14="http://schemas.microsoft.com/office/powerpoint/2010/main" val="14601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33000" decel="33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" dur="52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6.25E-7 -1.11111E-6 L -0.06367 -1.11111E-6 " pathEditMode="relative" rAng="0" ptsTypes="AA">
                                      <p:cBhvr>
                                        <p:cTn id="12" dur="4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7CBAF-8792-FC57-D7DC-DCAD3FA7E10C}"/>
              </a:ext>
            </a:extLst>
          </p:cNvPr>
          <p:cNvSpPr txBox="1"/>
          <p:nvPr/>
        </p:nvSpPr>
        <p:spPr>
          <a:xfrm>
            <a:off x="6096000" y="394858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JANGKA</a:t>
            </a:r>
            <a:endParaRPr lang="en-ID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E6099-AE29-6DD4-D2DF-35AC3E500BE2}"/>
              </a:ext>
            </a:extLst>
          </p:cNvPr>
          <p:cNvSpPr txBox="1"/>
          <p:nvPr/>
        </p:nvSpPr>
        <p:spPr>
          <a:xfrm>
            <a:off x="7323801" y="73200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Pendek</a:t>
            </a:r>
            <a:endParaRPr lang="en-ID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F247B-702B-85AB-4851-767B5DFB067F}"/>
              </a:ext>
            </a:extLst>
          </p:cNvPr>
          <p:cNvSpPr txBox="1"/>
          <p:nvPr/>
        </p:nvSpPr>
        <p:spPr>
          <a:xfrm>
            <a:off x="6076950" y="2074142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JANGKA</a:t>
            </a:r>
            <a:endParaRPr lang="en-ID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59231-90F5-DF16-D8FA-346E3979BCF3}"/>
              </a:ext>
            </a:extLst>
          </p:cNvPr>
          <p:cNvSpPr txBox="1"/>
          <p:nvPr/>
        </p:nvSpPr>
        <p:spPr>
          <a:xfrm>
            <a:off x="7299290" y="2393874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Menengah</a:t>
            </a:r>
            <a:endParaRPr lang="en-ID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E48EF-744F-D4DE-3007-9811D2BF5948}"/>
              </a:ext>
            </a:extLst>
          </p:cNvPr>
          <p:cNvSpPr txBox="1"/>
          <p:nvPr/>
        </p:nvSpPr>
        <p:spPr>
          <a:xfrm>
            <a:off x="6199527" y="515072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JANGKA</a:t>
            </a:r>
            <a:endParaRPr lang="en-ID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2D00E-9CCB-B498-A425-6A36FC5A8424}"/>
              </a:ext>
            </a:extLst>
          </p:cNvPr>
          <p:cNvSpPr txBox="1"/>
          <p:nvPr/>
        </p:nvSpPr>
        <p:spPr>
          <a:xfrm>
            <a:off x="7421867" y="549077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Panjang</a:t>
            </a:r>
            <a:endParaRPr lang="en-ID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5344D-A2D8-3B0D-0C8F-EB85B115EC6A}"/>
              </a:ext>
            </a:extLst>
          </p:cNvPr>
          <p:cNvSpPr txBox="1"/>
          <p:nvPr/>
        </p:nvSpPr>
        <p:spPr>
          <a:xfrm>
            <a:off x="6096000" y="1082886"/>
            <a:ext cx="5798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Tersedianya data base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sistem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(data teknis kebandarudaraan) yang berfungsi secara baik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,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dapat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dioperasikan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dengan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mudah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dan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optimal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lengkap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dengan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SOP penggunaannya</a:t>
            </a:r>
            <a:endParaRPr lang="en-ID" sz="14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5C876-F7D6-7B88-0D06-688DF3BDA5DA}"/>
              </a:ext>
            </a:extLst>
          </p:cNvPr>
          <p:cNvSpPr txBox="1"/>
          <p:nvPr/>
        </p:nvSpPr>
        <p:spPr>
          <a:xfrm>
            <a:off x="6096000" y="2756252"/>
            <a:ext cx="5766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Dapat menjadi sumber data pada penyediaan data teknis kebandarudaraan di Kantor UPBU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Kelas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III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B</a:t>
            </a:r>
            <a:r>
              <a:rPr lang="en-ID" sz="1400" dirty="0" err="1">
                <a:latin typeface="Century Gothic" panose="020B0502020202020204" pitchFamily="34" charset="0"/>
                <a:ea typeface="Arial MT"/>
              </a:rPr>
              <a:t>etoambari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sehingga diharapkan dapat membantu dalam mendukung 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salah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satu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tupoksi Kantor UPBU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Kelas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 III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Be</a:t>
            </a:r>
            <a:r>
              <a:rPr lang="en-ID" sz="1400" dirty="0" err="1">
                <a:effectLst/>
                <a:latin typeface="Century Gothic" panose="020B0502020202020204" pitchFamily="34" charset="0"/>
                <a:ea typeface="Arial MT"/>
              </a:rPr>
              <a:t>toambari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 baik dalam menyusun usulan program kerja yang bersifat pengembangan bandar udara maupun pemeliharaan serta dapat dikembangkan penggunaan data base tersebut untuk kepentingan yang lebih luas seperti data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</a:rPr>
              <a:t>penerbangan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, data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</a:rPr>
              <a:t>penumpang, data slot time, server sistem PAS, dan data bandar udara lainnya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</a:rPr>
              <a:t>.</a:t>
            </a:r>
            <a:endParaRPr lang="en-ID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85132-9296-855C-955C-C2A242586125}"/>
              </a:ext>
            </a:extLst>
          </p:cNvPr>
          <p:cNvSpPr txBox="1"/>
          <p:nvPr/>
        </p:nvSpPr>
        <p:spPr>
          <a:xfrm>
            <a:off x="6218577" y="5824015"/>
            <a:ext cx="530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Sebagai inovasi untuk dapat dikembangkan dan disempurnakan agar terintegrasi dengan aplikasi – aplikasi lainnya.</a:t>
            </a:r>
            <a:endParaRPr lang="en-ID" sz="1400" dirty="0">
              <a:effectLst/>
              <a:latin typeface="Century Gothic" panose="020B0502020202020204" pitchFamily="34" charset="0"/>
              <a:ea typeface="Arial MT"/>
              <a:cs typeface="Arial" panose="020B0604020202020204" pitchFamily="34" charset="0"/>
            </a:endParaRPr>
          </a:p>
          <a:p>
            <a:endParaRPr lang="en-ID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A0901-4AF4-6811-5C49-06E5E466C30E}"/>
              </a:ext>
            </a:extLst>
          </p:cNvPr>
          <p:cNvSpPr txBox="1"/>
          <p:nvPr/>
        </p:nvSpPr>
        <p:spPr>
          <a:xfrm>
            <a:off x="0" y="194803"/>
            <a:ext cx="356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 err="1">
                <a:latin typeface="Century Gothic"/>
              </a:rPr>
              <a:t>Tujuan</a:t>
            </a:r>
            <a:endParaRPr lang="en-US" sz="5400" b="1" dirty="0">
              <a:latin typeface="Century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3A209-2080-BE75-0D36-E8A468F6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469015"/>
            <a:ext cx="5864883" cy="49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1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02A0901-4AF4-6811-5C49-06E5E466C30E}"/>
              </a:ext>
            </a:extLst>
          </p:cNvPr>
          <p:cNvSpPr txBox="1"/>
          <p:nvPr/>
        </p:nvSpPr>
        <p:spPr>
          <a:xfrm>
            <a:off x="0" y="138440"/>
            <a:ext cx="356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 err="1">
                <a:latin typeface="Century Gothic"/>
              </a:rPr>
              <a:t>Manfaat</a:t>
            </a:r>
            <a:endParaRPr lang="en-US" sz="5400" b="1" dirty="0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BD1F7-2216-6E2F-2DFE-1174EEF4DC1D}"/>
              </a:ext>
            </a:extLst>
          </p:cNvPr>
          <p:cNvSpPr txBox="1"/>
          <p:nvPr/>
        </p:nvSpPr>
        <p:spPr>
          <a:xfrm>
            <a:off x="6096000" y="138440"/>
            <a:ext cx="584835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tabLst>
                <a:tab pos="900430" algn="l"/>
                <a:tab pos="1260475" algn="l"/>
              </a:tabLst>
            </a:pPr>
            <a:r>
              <a:rPr lang="en-US" b="1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MANFAAT BAGI ORGANISASI</a:t>
            </a:r>
          </a:p>
          <a:p>
            <a:pPr marL="34290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900430" algn="l"/>
                <a:tab pos="1260475" algn="l"/>
              </a:tabLst>
            </a:pP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Dapat meningkatkan kinerja organisasi dalam melaksanakan tu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poksi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karena data yang ditampilkan dan dilaporkan secara digital sehingga dengan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mudah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dan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cepat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diakses dimanapun;</a:t>
            </a:r>
            <a:endParaRPr lang="en-ID" sz="1400" dirty="0">
              <a:effectLst/>
              <a:latin typeface="Century Gothic" panose="020B0502020202020204" pitchFamily="34" charset="0"/>
              <a:ea typeface="Arial MT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900430" algn="l"/>
                <a:tab pos="1260475" algn="l"/>
              </a:tabLst>
            </a:pP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Dengan adanya data base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sistem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dapat melakukan penyimpanan data teknis kebandarudaraan menjadi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lebih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terstruktur secara digital sehingga hasil yang didapatkan berupa </a:t>
            </a:r>
            <a:r>
              <a:rPr lang="id-ID" sz="1400" i="1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live document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dan </a:t>
            </a:r>
            <a:r>
              <a:rPr lang="id-ID" sz="1400" i="1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real time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dan dapat mengurangi resiko kehilangan data lebih banyak;</a:t>
            </a:r>
            <a:endParaRPr lang="en-ID" sz="1400" dirty="0">
              <a:effectLst/>
              <a:latin typeface="Century Gothic" panose="020B0502020202020204" pitchFamily="34" charset="0"/>
              <a:ea typeface="Arial MT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900430" algn="l"/>
                <a:tab pos="1260475" algn="l"/>
              </a:tabLst>
            </a:pP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Tersusunnya secara sistematis data teknis kebandarudaraan dan data – data penting lainnya di Kantor UPBU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Kelas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III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Be</a:t>
            </a:r>
            <a:r>
              <a:rPr lang="en-ID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toambari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dalam data base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sistem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berbasis 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digital (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web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)</a:t>
            </a:r>
            <a:r>
              <a:rPr lang="id-ID" sz="1400" dirty="0">
                <a:effectLst/>
                <a:latin typeface="Century Gothic" panose="020B0502020202020204" pitchFamily="34" charset="0"/>
                <a:ea typeface="Arial MT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entury Gothic" panose="020B0502020202020204" pitchFamily="34" charset="0"/>
              <a:ea typeface="Arial MT"/>
              <a:cs typeface="Arial" panose="020B0604020202020204" pitchFamily="34" charset="0"/>
            </a:endParaRPr>
          </a:p>
          <a:p>
            <a:endParaRPr lang="en-ID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2B6A6-3CBE-1175-74D8-8772F7FB8FB7}"/>
              </a:ext>
            </a:extLst>
          </p:cNvPr>
          <p:cNvSpPr txBox="1"/>
          <p:nvPr/>
        </p:nvSpPr>
        <p:spPr>
          <a:xfrm>
            <a:off x="6096909" y="5019317"/>
            <a:ext cx="5832928" cy="17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MANFAAT BAGI STAKEHOLDER</a:t>
            </a:r>
          </a:p>
          <a:p>
            <a:pPr algn="just">
              <a:lnSpc>
                <a:spcPct val="150000"/>
              </a:lnSpc>
            </a:pP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Memberikan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kemudahan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dalam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kesiapan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data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dukung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dan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justifikasi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teknis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dalam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pengusulan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program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kerja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kepada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Direktorat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Bandar Udara dan Bagian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Perencanaan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Sekretariat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Direktorat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Jenderal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rial MT"/>
                <a:cs typeface="Arial MT"/>
              </a:rPr>
              <a:t>Perhubungan</a:t>
            </a:r>
            <a:r>
              <a:rPr lang="en-US" sz="1400" dirty="0">
                <a:latin typeface="Century Gothic" panose="020B0502020202020204" pitchFamily="34" charset="0"/>
                <a:ea typeface="Arial MT"/>
                <a:cs typeface="Arial MT"/>
              </a:rPr>
              <a:t> Udara</a:t>
            </a:r>
            <a:r>
              <a:rPr lang="en-US" sz="14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.</a:t>
            </a:r>
            <a:endParaRPr lang="en-ID" sz="14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AA263-1482-55F1-1A72-7F851F0A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37684"/>
            <a:ext cx="5525830" cy="53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84EA9-4C39-D4B9-8647-DAA8AB8FC2F7}"/>
              </a:ext>
            </a:extLst>
          </p:cNvPr>
          <p:cNvSpPr txBox="1"/>
          <p:nvPr/>
        </p:nvSpPr>
        <p:spPr>
          <a:xfrm>
            <a:off x="8805510" y="975750"/>
            <a:ext cx="2885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Unit Penyelenggara Bandar Udara mempunyai tugas melaksanakan pelayanan jasa kebandarudaraan dan jasa terkait bandar udara, kegiatan keamanan, keselamatan dan ketertiban penerbangan pada bandar udara yang belum diusahakan secara komersial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.</a:t>
            </a:r>
            <a:endParaRPr lang="en-ID" sz="12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187AF-0E29-0144-0001-7569830E3A14}"/>
              </a:ext>
            </a:extLst>
          </p:cNvPr>
          <p:cNvSpPr txBox="1"/>
          <p:nvPr/>
        </p:nvSpPr>
        <p:spPr>
          <a:xfrm>
            <a:off x="8667247" y="3150227"/>
            <a:ext cx="3162329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1170305" algn="l"/>
              </a:tabLst>
            </a:pPr>
            <a:r>
              <a:rPr lang="id-ID" sz="1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Pelaksanaan penyusunan rencana dan program;</a:t>
            </a:r>
            <a:endParaRPr lang="en-ID" sz="1100" b="1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lvl="0" indent="-342900" algn="just"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1170305" algn="l"/>
              </a:tabLst>
            </a:pPr>
            <a:r>
              <a:rPr lang="id-ID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Pelaksanaan perawatan dan perbaikan fasilitas keselamatan, sisi udara, sisi darat, dan alat – alat besar bandar udara serta fasilitas penunjang;</a:t>
            </a:r>
            <a:endParaRPr lang="en-ID" sz="11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lvl="0" indent="-342900" algn="just"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1170305" algn="l"/>
              </a:tabLst>
            </a:pPr>
            <a:r>
              <a:rPr lang="id-ID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Penyiapan pelaksanaan pelayanan pengaturan pergerakan pesawat udara (</a:t>
            </a:r>
            <a:r>
              <a:rPr lang="id-ID" sz="11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Apron Movement Control</a:t>
            </a:r>
            <a:r>
              <a:rPr lang="id-ID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/AMC) serta penyusunan jadwal penerbangan </a:t>
            </a:r>
            <a:r>
              <a:rPr lang="id-ID" sz="11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(slot time)</a:t>
            </a:r>
            <a:r>
              <a:rPr lang="id-ID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;</a:t>
            </a:r>
            <a:endParaRPr lang="en-ID" sz="11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lvl="0" indent="-342900" algn="just"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1170305" algn="l"/>
              </a:tabLst>
            </a:pPr>
            <a:r>
              <a:rPr lang="id-ID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Pelaksanaan urusan keuangan, kepegawaian, ketatausahaan, kerumahtanggaan, hukum, dan hubungan masyarakat;</a:t>
            </a:r>
            <a:endParaRPr lang="en-ID" sz="11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pPr marL="342900" lvl="0" indent="-342900" algn="just">
              <a:spcBef>
                <a:spcPts val="395"/>
              </a:spcBef>
              <a:spcAft>
                <a:spcPts val="0"/>
              </a:spcAft>
              <a:buFont typeface="+mj-lt"/>
              <a:buAutoNum type="alphaLcPeriod"/>
              <a:tabLst>
                <a:tab pos="1170305" algn="l"/>
              </a:tabLst>
            </a:pPr>
            <a:r>
              <a:rPr lang="id-ID" sz="1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Pelaksanaan evaluasi pelaporan</a:t>
            </a:r>
            <a:r>
              <a:rPr lang="en-US" sz="1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 MT"/>
              </a:rPr>
              <a:t>.</a:t>
            </a:r>
            <a:endParaRPr lang="en-ID" sz="1100" dirty="0">
              <a:effectLst/>
              <a:latin typeface="Century Gothic" panose="020B0502020202020204" pitchFamily="34" charset="0"/>
              <a:ea typeface="Arial MT"/>
              <a:cs typeface="Arial MT"/>
            </a:endParaRPr>
          </a:p>
          <a:p>
            <a:endParaRPr lang="en-ID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AEBB8-CA22-A137-593B-6F8AE24CB611}"/>
              </a:ext>
            </a:extLst>
          </p:cNvPr>
          <p:cNvSpPr/>
          <p:nvPr/>
        </p:nvSpPr>
        <p:spPr>
          <a:xfrm>
            <a:off x="8822443" y="423334"/>
            <a:ext cx="3098623" cy="51855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75000"/>
                </a:schemeClr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 POKOK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52D4A-1E40-D0D7-B7FD-4A77BF821EE1}"/>
              </a:ext>
            </a:extLst>
          </p:cNvPr>
          <p:cNvSpPr/>
          <p:nvPr/>
        </p:nvSpPr>
        <p:spPr>
          <a:xfrm>
            <a:off x="100913" y="138440"/>
            <a:ext cx="3675072" cy="68706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04EA8-4DAE-0DF1-E12A-0BD20F680CE8}"/>
              </a:ext>
            </a:extLst>
          </p:cNvPr>
          <p:cNvSpPr/>
          <p:nvPr/>
        </p:nvSpPr>
        <p:spPr>
          <a:xfrm>
            <a:off x="8822443" y="2591429"/>
            <a:ext cx="3098623" cy="518550"/>
          </a:xfrm>
          <a:prstGeom prst="rect">
            <a:avLst/>
          </a:prstGeom>
          <a:gradFill>
            <a:gsLst>
              <a:gs pos="13000">
                <a:schemeClr val="accent1">
                  <a:lumMod val="75000"/>
                </a:scheme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4F2B6-0748-432C-4DD3-E7CD91BB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4" y="797443"/>
            <a:ext cx="7888441" cy="5258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A8659F-BACE-F04D-C090-2702BC06C769}"/>
              </a:ext>
            </a:extLst>
          </p:cNvPr>
          <p:cNvSpPr txBox="1"/>
          <p:nvPr/>
        </p:nvSpPr>
        <p:spPr>
          <a:xfrm>
            <a:off x="0" y="111364"/>
            <a:ext cx="356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="1" dirty="0" err="1">
                <a:latin typeface="Century Gothic"/>
              </a:rPr>
              <a:t>Struktur</a:t>
            </a:r>
            <a:r>
              <a:rPr lang="en-US" sz="2800" b="1" dirty="0">
                <a:latin typeface="Century Gothic"/>
              </a:rPr>
              <a:t> </a:t>
            </a:r>
            <a:r>
              <a:rPr lang="en-US" sz="2800" b="1" dirty="0" err="1">
                <a:latin typeface="Century Gothic"/>
              </a:rPr>
              <a:t>Organisais</a:t>
            </a:r>
            <a:endParaRPr lang="en-US" sz="28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1759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20000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20000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  <p:bldP spid="11" grpId="0" animBg="1"/>
          <p:bldP spid="8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2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2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  <p:bldP spid="11" grpId="0" animBg="1"/>
          <p:bldP spid="8" grpId="0" animBg="1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5D992234-92C5-EBE1-3146-CB33361A9599}"/>
              </a:ext>
            </a:extLst>
          </p:cNvPr>
          <p:cNvSpPr txBox="1"/>
          <p:nvPr/>
        </p:nvSpPr>
        <p:spPr>
          <a:xfrm flipH="1">
            <a:off x="333469" y="0"/>
            <a:ext cx="5762531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MASALAH</a:t>
            </a:r>
            <a:endParaRPr lang="en-ID" sz="5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98B4E-6269-39A6-FA0E-51149A84BE98}"/>
              </a:ext>
            </a:extLst>
          </p:cNvPr>
          <p:cNvGrpSpPr/>
          <p:nvPr/>
        </p:nvGrpSpPr>
        <p:grpSpPr>
          <a:xfrm>
            <a:off x="634426" y="1132560"/>
            <a:ext cx="5689929" cy="5735974"/>
            <a:chOff x="806442" y="1329109"/>
            <a:chExt cx="5689929" cy="5735974"/>
          </a:xfrm>
          <a:solidFill>
            <a:schemeClr val="accent1">
              <a:lumMod val="75000"/>
            </a:schemeClr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8552208-03B2-154A-9074-355860E0E828}"/>
                </a:ext>
              </a:extLst>
            </p:cNvPr>
            <p:cNvSpPr/>
            <p:nvPr/>
          </p:nvSpPr>
          <p:spPr>
            <a:xfrm>
              <a:off x="806442" y="1329109"/>
              <a:ext cx="5689929" cy="5735974"/>
            </a:xfrm>
            <a:prstGeom prst="roundRect">
              <a:avLst>
                <a:gd name="adj" fmla="val 1999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lnSpc>
                  <a:spcPct val="150000"/>
                </a:lnSpc>
                <a:spcBef>
                  <a:spcPts val="395"/>
                </a:spcBef>
                <a:spcAft>
                  <a:spcPts val="0"/>
                </a:spcAft>
                <a:buFont typeface="+mj-lt"/>
                <a:buAutoNum type="alphaLcPeriod"/>
                <a:tabLst>
                  <a:tab pos="1170305" algn="l"/>
                </a:tabLst>
              </a:pPr>
              <a:endParaRPr lang="en-ID" sz="9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5E1174-AD39-1214-5A77-67576D63446D}"/>
                </a:ext>
              </a:extLst>
            </p:cNvPr>
            <p:cNvSpPr txBox="1"/>
            <p:nvPr/>
          </p:nvSpPr>
          <p:spPr>
            <a:xfrm>
              <a:off x="806442" y="1922137"/>
              <a:ext cx="5621518" cy="5142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66700" lvl="0" indent="-266700" algn="just">
                <a:lnSpc>
                  <a:spcPct val="120000"/>
                </a:lnSpc>
                <a:spcAft>
                  <a:spcPts val="0"/>
                </a:spcAft>
                <a:buFont typeface="+mj-lt"/>
                <a:buAutoNum type="alphaLcPeriod"/>
                <a:tabLst>
                  <a:tab pos="1170305" algn="l"/>
                </a:tabLs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Belum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adanya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data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teknis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disimpan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digital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menggunakan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sistem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berbasis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data (data base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sistem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); Belum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ada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sistem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terstruktur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penyimpanan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data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digital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khususnya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pengelolaan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dan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penyediaan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data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teknis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seperti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: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Sertifikat Bandar Udara (SBU),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Airport Manual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(AM),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Standart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Operating Procedure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(SOP),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Airport Emergency Plan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(AEP),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Airport Security </a:t>
              </a:r>
              <a:r>
                <a:rPr lang="en-US" sz="1400" i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Programme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(ASP),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Dokumen Spesifikasi Bandar Udara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berupa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spesifikasi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teknis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fasilitas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udara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dan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darat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, Data 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Sarana dan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Prasarana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Bandar Udara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serta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dokumen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studi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penting lainnya yang berkaitan dengan operasional maupun 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pada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saat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pengusulan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program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kerja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, audit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kinerja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sehingga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menjadi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suatu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kendala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tersendiri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hal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aksesibilitas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mendapatkan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data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teknis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kebandarudaraan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;</a:t>
              </a:r>
              <a:endParaRPr lang="en-ID" sz="14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endParaRPr>
            </a:p>
            <a:p>
              <a:pPr marL="266700" lvl="0" indent="-266700" algn="just">
                <a:lnSpc>
                  <a:spcPct val="120000"/>
                </a:lnSpc>
                <a:spcAft>
                  <a:spcPts val="0"/>
                </a:spcAft>
                <a:buFont typeface="+mj-lt"/>
                <a:buAutoNum type="alphaLcPeriod"/>
                <a:tabLst>
                  <a:tab pos="1170305" algn="l"/>
                </a:tabLst>
              </a:pP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Pengolahan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dan penyediaan data di Kantor Unit Penyelenggara Bandar Udara Kelas III </a:t>
              </a:r>
              <a:r>
                <a:rPr lang="en-ID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Betoambari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– </a:t>
              </a:r>
              <a:r>
                <a:rPr lang="en-ID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B</a:t>
              </a:r>
              <a:r>
                <a:rPr lang="en-ID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aubau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 masih sebatas secara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dokumen capture 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dan belum menerapkan pengolahan data teknis secara </a:t>
              </a:r>
              <a:r>
                <a:rPr lang="id-ID" sz="14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dokumen managent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(data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 base </a:t>
              </a:r>
              <a:r>
                <a:rPr lang="en-US" sz="14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sistem</a:t>
              </a: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);</a:t>
              </a:r>
              <a:endParaRPr lang="en-ID" sz="14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endParaRPr>
            </a:p>
            <a:p>
              <a:pPr marL="266700" lvl="0" indent="-266700" algn="just">
                <a:lnSpc>
                  <a:spcPct val="120000"/>
                </a:lnSpc>
                <a:spcAft>
                  <a:spcPts val="0"/>
                </a:spcAft>
                <a:buFont typeface="+mj-lt"/>
                <a:buAutoNum type="alphaLcPeriod"/>
                <a:tabLst>
                  <a:tab pos="1170305" algn="l"/>
                </a:tabLst>
              </a:pPr>
              <a:r>
                <a:rPr lang="id-ID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MT"/>
                </a:rPr>
                <a:t>Monitoring, evaluasi dan laporan – laporan terkait pelayanan masih secara manual.</a:t>
              </a:r>
              <a:endParaRPr lang="en-ID" sz="14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endParaRPr>
            </a:p>
            <a:p>
              <a:endParaRPr lang="en-ID" sz="9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CB4137-1B48-0DC5-180D-3DE6B67ADBAC}"/>
                </a:ext>
              </a:extLst>
            </p:cNvPr>
            <p:cNvSpPr txBox="1"/>
            <p:nvPr/>
          </p:nvSpPr>
          <p:spPr>
            <a:xfrm>
              <a:off x="1745038" y="1448663"/>
              <a:ext cx="37775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KONDISI EKSISTING</a:t>
              </a:r>
              <a:endPara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1EB06D-63FD-BD70-640F-74D17239DC94}"/>
              </a:ext>
            </a:extLst>
          </p:cNvPr>
          <p:cNvGrpSpPr/>
          <p:nvPr/>
        </p:nvGrpSpPr>
        <p:grpSpPr>
          <a:xfrm>
            <a:off x="6409854" y="1122026"/>
            <a:ext cx="5639216" cy="5735974"/>
            <a:chOff x="6924815" y="1401645"/>
            <a:chExt cx="3587867" cy="4812616"/>
          </a:xfrm>
          <a:solidFill>
            <a:schemeClr val="accent1">
              <a:lumMod val="75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EBA79DE-454A-8A62-B2AF-784416D94DCF}"/>
                </a:ext>
              </a:extLst>
            </p:cNvPr>
            <p:cNvGrpSpPr/>
            <p:nvPr/>
          </p:nvGrpSpPr>
          <p:grpSpPr>
            <a:xfrm>
              <a:off x="6924815" y="1401645"/>
              <a:ext cx="3587867" cy="4812616"/>
              <a:chOff x="6924815" y="1313867"/>
              <a:chExt cx="3587867" cy="4893405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34FA87F-3993-4070-ACA4-5C94ED8B62A4}"/>
                  </a:ext>
                </a:extLst>
              </p:cNvPr>
              <p:cNvSpPr/>
              <p:nvPr/>
            </p:nvSpPr>
            <p:spPr>
              <a:xfrm>
                <a:off x="6924815" y="1313867"/>
                <a:ext cx="3587867" cy="4893405"/>
              </a:xfrm>
              <a:prstGeom prst="roundRect">
                <a:avLst>
                  <a:gd name="adj" fmla="val 1505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42950" lvl="1" indent="-285750" algn="just">
                  <a:lnSpc>
                    <a:spcPct val="150000"/>
                  </a:lnSpc>
                  <a:buFont typeface="+mj-lt"/>
                  <a:buAutoNum type="alphaLcPeriod"/>
                  <a:tabLst>
                    <a:tab pos="1170305" algn="l"/>
                  </a:tabLst>
                </a:pPr>
                <a:endParaRPr lang="en-ID" sz="1100" dirty="0">
                  <a:effectLst/>
                  <a:latin typeface="Arial MT"/>
                  <a:ea typeface="Arial MT"/>
                  <a:cs typeface="Arial M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3708FB-4DF3-AE48-4125-4A55095CE44A}"/>
                  </a:ext>
                </a:extLst>
              </p:cNvPr>
              <p:cNvSpPr txBox="1"/>
              <p:nvPr/>
            </p:nvSpPr>
            <p:spPr>
              <a:xfrm>
                <a:off x="6967465" y="1933503"/>
                <a:ext cx="3502569" cy="36067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449263" lvl="1" indent="-357188" algn="just">
                  <a:lnSpc>
                    <a:spcPct val="150000"/>
                  </a:lnSpc>
                  <a:buFont typeface="+mj-lt"/>
                  <a:buAutoNum type="alphaLcPeriod"/>
                  <a:tabLst>
                    <a:tab pos="1170305" algn="l"/>
                  </a:tabLst>
                </a:pP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Terbangunnya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base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sistem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pada data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teknis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kebandarudaraan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;</a:t>
                </a:r>
                <a:endParaRPr lang="en-ID" sz="1400" dirty="0">
                  <a:solidFill>
                    <a:schemeClr val="bg1"/>
                  </a:solidFill>
                  <a:effectLst/>
                  <a:latin typeface="Arial MT"/>
                  <a:ea typeface="Arial MT"/>
                  <a:cs typeface="Arial MT"/>
                </a:endParaRPr>
              </a:p>
              <a:p>
                <a:pPr marL="449263" lvl="1" indent="-357188" algn="just">
                  <a:lnSpc>
                    <a:spcPct val="150000"/>
                  </a:lnSpc>
                  <a:buFont typeface="+mj-lt"/>
                  <a:buAutoNum type="alphaLcPeriod"/>
                  <a:tabLst>
                    <a:tab pos="1170305" algn="l"/>
                  </a:tabLst>
                </a:pP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Adanya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base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sistem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bisa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melakukan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penyimpanan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teknis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kebandarudaraan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menjadi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lebih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terstruktur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secara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digital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sehingga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hasil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didapatkan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berupa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live document 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dan </a:t>
                </a:r>
                <a:r>
                  <a:rPr lang="en-US" sz="14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real time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;</a:t>
                </a:r>
                <a:endParaRPr lang="en-ID" sz="1400" dirty="0">
                  <a:solidFill>
                    <a:schemeClr val="bg1"/>
                  </a:solidFill>
                  <a:effectLst/>
                  <a:latin typeface="Arial MT"/>
                  <a:ea typeface="Arial MT"/>
                  <a:cs typeface="Arial MT"/>
                </a:endParaRPr>
              </a:p>
              <a:p>
                <a:pPr marL="449263" lvl="1" indent="-357188" algn="just">
                  <a:lnSpc>
                    <a:spcPct val="150000"/>
                  </a:lnSpc>
                  <a:buFont typeface="+mj-lt"/>
                  <a:buAutoNum type="alphaLcPeriod"/>
                  <a:tabLst>
                    <a:tab pos="1170305" algn="l"/>
                  </a:tabLst>
                </a:pP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Adanya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base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sistem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dapat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meningkatkan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pelaksanaan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tupoksi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dalam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pengusulan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program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kerja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;</a:t>
                </a:r>
                <a:endParaRPr lang="en-ID" sz="1400" dirty="0">
                  <a:solidFill>
                    <a:schemeClr val="bg1"/>
                  </a:solidFill>
                  <a:effectLst/>
                  <a:latin typeface="Arial MT"/>
                  <a:ea typeface="Arial MT"/>
                  <a:cs typeface="Arial MT"/>
                </a:endParaRPr>
              </a:p>
              <a:p>
                <a:pPr marL="449263" lvl="1" indent="-357188" algn="just">
                  <a:lnSpc>
                    <a:spcPct val="150000"/>
                  </a:lnSpc>
                  <a:buFont typeface="+mj-lt"/>
                  <a:buAutoNum type="alphaLcPeriod"/>
                  <a:tabLst>
                    <a:tab pos="1170305" algn="l"/>
                  </a:tabLst>
                </a:pP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Adanya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base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sistem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dapat</a:t>
                </a:r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meningkatkan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kinerja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organisasi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dalam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melaksanakan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tupoksi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karena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data yang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ditampilkan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dan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dilaporkan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secara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digital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dengan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</a:t>
                </a:r>
                <a:r>
                  <a:rPr lang="en-ID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cepat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 dan </a:t>
                </a:r>
                <a:r>
                  <a:rPr lang="en-ID" sz="1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MT"/>
                    <a:cs typeface="Arial MT"/>
                  </a:rPr>
                  <a:t>akurat</a:t>
                </a:r>
                <a:r>
                  <a:rPr lang="en-ID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 MT"/>
                    <a:cs typeface="Arial MT"/>
                  </a:rPr>
                  <a:t>.</a:t>
                </a:r>
                <a:endParaRPr lang="en-ID" sz="1400" dirty="0">
                  <a:solidFill>
                    <a:schemeClr val="bg1"/>
                  </a:solidFill>
                  <a:effectLst/>
                  <a:latin typeface="Arial MT"/>
                  <a:ea typeface="Arial MT"/>
                  <a:cs typeface="Arial MT"/>
                </a:endParaRPr>
              </a:p>
              <a:p>
                <a:endParaRPr lang="en-ID" sz="10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2F9B95-D248-62BE-A44B-E336FCF6FE22}"/>
                </a:ext>
              </a:extLst>
            </p:cNvPr>
            <p:cNvSpPr txBox="1"/>
            <p:nvPr/>
          </p:nvSpPr>
          <p:spPr>
            <a:xfrm>
              <a:off x="7153170" y="1448663"/>
              <a:ext cx="3359512" cy="309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KONDISI YANG DIINGINKAN</a:t>
              </a:r>
              <a:endPara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657802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88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mpungan Konten 3">
            <a:extLst>
              <a:ext uri="{FF2B5EF4-FFF2-40B4-BE49-F238E27FC236}">
                <a16:creationId xmlns:a16="http://schemas.microsoft.com/office/drawing/2014/main" id="{50A5DD9C-F1C9-8F78-92F7-A06AF4CCC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96449"/>
              </p:ext>
            </p:extLst>
          </p:nvPr>
        </p:nvGraphicFramePr>
        <p:xfrm>
          <a:off x="2962856" y="2298146"/>
          <a:ext cx="6266288" cy="259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3">
            <a:extLst>
              <a:ext uri="{FF2B5EF4-FFF2-40B4-BE49-F238E27FC236}">
                <a16:creationId xmlns:a16="http://schemas.microsoft.com/office/drawing/2014/main" id="{84583388-BEBD-5DBD-B50D-BC6C15252468}"/>
              </a:ext>
            </a:extLst>
          </p:cNvPr>
          <p:cNvSpPr txBox="1"/>
          <p:nvPr/>
        </p:nvSpPr>
        <p:spPr>
          <a:xfrm>
            <a:off x="565960" y="1292875"/>
            <a:ext cx="3503154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42" algn="just">
              <a:spcAft>
                <a:spcPts val="1598"/>
              </a:spcAft>
            </a:pPr>
            <a:r>
              <a:rPr lang="id-ID" sz="1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(KEKUATAN) :</a:t>
            </a:r>
          </a:p>
          <a:p>
            <a:pPr marL="266700" marR="30442" indent="-266700" algn="just">
              <a:spcAft>
                <a:spcPts val="1598"/>
              </a:spcAft>
              <a:tabLst>
                <a:tab pos="723900" algn="l"/>
              </a:tabLst>
            </a:pP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 data base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cepat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terpusat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terstruktur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266700" marR="30442" indent="-266700" algn="just">
              <a:spcAft>
                <a:spcPts val="1598"/>
              </a:spcAft>
              <a:tabLst>
                <a:tab pos="266700" algn="l"/>
                <a:tab pos="723900" algn="l"/>
              </a:tabLst>
            </a:pPr>
            <a:r>
              <a:rPr lang="en-ID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en-ID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Tersedianya</a:t>
            </a:r>
            <a:r>
              <a:rPr lang="en-ID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ID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yang optimal.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86C5385-31A3-E031-1417-DD7232D13E06}"/>
              </a:ext>
            </a:extLst>
          </p:cNvPr>
          <p:cNvSpPr txBox="1"/>
          <p:nvPr/>
        </p:nvSpPr>
        <p:spPr>
          <a:xfrm>
            <a:off x="565960" y="4025625"/>
            <a:ext cx="47646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42" algn="just">
              <a:spcAft>
                <a:spcPts val="1598"/>
              </a:spcAft>
            </a:pPr>
            <a:r>
              <a:rPr lang="id-ID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(PELUANG) :</a:t>
            </a:r>
            <a:endParaRPr lang="en-ID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6700" marR="1149999" indent="-266700" algn="just">
              <a:spcAft>
                <a:spcPts val="1200"/>
              </a:spcAft>
              <a:tabLst>
                <a:tab pos="266700" algn="l"/>
                <a:tab pos="723900" algn="l"/>
              </a:tabLst>
            </a:pP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data   base   yang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dibangun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dikembangkan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jangka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panjang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6700" marR="1149999" indent="-266700" algn="just">
              <a:spcAft>
                <a:spcPts val="1200"/>
              </a:spcAft>
              <a:tabLst>
                <a:tab pos="266700" algn="l"/>
                <a:tab pos="7239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D</a:t>
            </a:r>
            <a:r>
              <a:rPr lang="id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apat meningkatkan pelaksanaan tupoksi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gusulan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kerja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6700" marR="1149999" indent="-266700" algn="just">
              <a:spcAft>
                <a:spcPts val="1200"/>
              </a:spcAft>
              <a:tabLst>
                <a:tab pos="266700" algn="l"/>
                <a:tab pos="723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kinerja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yang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ditampilkan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dilaporkan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digital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cepat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263DDB6-6D80-5AFF-CA32-B83A53AD0139}"/>
              </a:ext>
            </a:extLst>
          </p:cNvPr>
          <p:cNvSpPr txBox="1"/>
          <p:nvPr/>
        </p:nvSpPr>
        <p:spPr>
          <a:xfrm>
            <a:off x="8122888" y="1292875"/>
            <a:ext cx="3642638" cy="171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42" algn="just">
              <a:spcAft>
                <a:spcPts val="1598"/>
              </a:spcAft>
            </a:pPr>
            <a:r>
              <a:rPr lang="id-ID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(KELEMAHAN) :</a:t>
            </a:r>
          </a:p>
          <a:p>
            <a:pPr marL="266700" marR="76200" lvl="0" indent="-266700" algn="just">
              <a:spcAft>
                <a:spcPts val="1000"/>
              </a:spcAft>
              <a:tabLst>
                <a:tab pos="266700" algn="l"/>
                <a:tab pos="623888" algn="l"/>
              </a:tabLst>
            </a:pP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Keterbatasan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SDM    yang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kompetensi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program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digitalisasi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marR="76200" lvl="0" indent="-266700" algn="just">
              <a:spcAft>
                <a:spcPts val="1000"/>
              </a:spcAft>
              <a:tabLst>
                <a:tab pos="266700" algn="l"/>
                <a:tab pos="623888" algn="l"/>
              </a:tabLst>
            </a:pP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data  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teknis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manual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efektif</a:t>
            </a:r>
            <a:r>
              <a:rPr lang="en-ID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F330A26-FCC9-7715-2D58-5F50A2DA616C}"/>
              </a:ext>
            </a:extLst>
          </p:cNvPr>
          <p:cNvSpPr txBox="1"/>
          <p:nvPr/>
        </p:nvSpPr>
        <p:spPr>
          <a:xfrm>
            <a:off x="8122888" y="4016565"/>
            <a:ext cx="3642638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42" algn="just">
              <a:spcAft>
                <a:spcPts val="1598"/>
              </a:spcAft>
            </a:pPr>
            <a:r>
              <a:rPr lang="id-ID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(ANCAMAN) :</a:t>
            </a:r>
          </a:p>
          <a:p>
            <a:pPr marL="266700" marR="30442" indent="-266700" algn="just">
              <a:spcAft>
                <a:spcPts val="1598"/>
              </a:spcAft>
              <a:tabLst>
                <a:tab pos="266700" algn="l"/>
                <a:tab pos="623888" algn="l"/>
              </a:tabLst>
            </a:pP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Tingkat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keamanan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rentan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hilang</a:t>
            </a:r>
            <a:r>
              <a:rPr lang="en-ID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6700" marR="30442" indent="-266700" algn="just">
              <a:spcAft>
                <a:spcPts val="1598"/>
              </a:spcAft>
              <a:tabLst>
                <a:tab pos="266700" algn="l"/>
                <a:tab pos="623888" algn="l"/>
              </a:tabLst>
            </a:pPr>
            <a:r>
              <a:rPr lang="en-ID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	</a:t>
            </a:r>
            <a:r>
              <a:rPr lang="en-ID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lang="en-ID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terkena</a:t>
            </a:r>
            <a:r>
              <a:rPr lang="en-ID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kejahatan</a:t>
            </a:r>
            <a:r>
              <a:rPr lang="en-ID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cyber.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2538E-57A5-4A28-537E-F017BB3FFCBB}"/>
              </a:ext>
            </a:extLst>
          </p:cNvPr>
          <p:cNvSpPr txBox="1"/>
          <p:nvPr/>
        </p:nvSpPr>
        <p:spPr>
          <a:xfrm flipH="1">
            <a:off x="1581711" y="215935"/>
            <a:ext cx="292124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endParaRPr lang="en-ID" sz="5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A89BE-E9DB-765B-CBE0-32BD08F96E16}"/>
              </a:ext>
            </a:extLst>
          </p:cNvPr>
          <p:cNvSpPr txBox="1"/>
          <p:nvPr/>
        </p:nvSpPr>
        <p:spPr>
          <a:xfrm flipH="1">
            <a:off x="-389168" y="400940"/>
            <a:ext cx="2921240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ID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55F3FF-1F71-68E8-5437-C7AD64F2CE97}"/>
              </a:ext>
            </a:extLst>
          </p:cNvPr>
          <p:cNvGrpSpPr/>
          <p:nvPr/>
        </p:nvGrpSpPr>
        <p:grpSpPr>
          <a:xfrm>
            <a:off x="4498845" y="2023681"/>
            <a:ext cx="3184239" cy="3157919"/>
            <a:chOff x="11077576" y="5497513"/>
            <a:chExt cx="2200275" cy="2201863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2">
                  <a:lumMod val="75000"/>
                </a:schemeClr>
              </a:gs>
              <a:gs pos="83000">
                <a:schemeClr val="bg2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27B5B0C-39AC-0B21-8D44-02A2D5F5C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7576" y="5497513"/>
              <a:ext cx="2200275" cy="2201863"/>
            </a:xfrm>
            <a:custGeom>
              <a:avLst/>
              <a:gdLst>
                <a:gd name="T0" fmla="*/ 693 w 693"/>
                <a:gd name="T1" fmla="*/ 365 h 693"/>
                <a:gd name="T2" fmla="*/ 654 w 693"/>
                <a:gd name="T3" fmla="*/ 346 h 693"/>
                <a:gd name="T4" fmla="*/ 693 w 693"/>
                <a:gd name="T5" fmla="*/ 316 h 693"/>
                <a:gd name="T6" fmla="*/ 648 w 693"/>
                <a:gd name="T7" fmla="*/ 286 h 693"/>
                <a:gd name="T8" fmla="*/ 675 w 693"/>
                <a:gd name="T9" fmla="*/ 233 h 693"/>
                <a:gd name="T10" fmla="*/ 624 w 693"/>
                <a:gd name="T11" fmla="*/ 215 h 693"/>
                <a:gd name="T12" fmla="*/ 638 w 693"/>
                <a:gd name="T13" fmla="*/ 157 h 693"/>
                <a:gd name="T14" fmla="*/ 584 w 693"/>
                <a:gd name="T15" fmla="*/ 152 h 693"/>
                <a:gd name="T16" fmla="*/ 583 w 693"/>
                <a:gd name="T17" fmla="*/ 92 h 693"/>
                <a:gd name="T18" fmla="*/ 530 w 693"/>
                <a:gd name="T19" fmla="*/ 100 h 693"/>
                <a:gd name="T20" fmla="*/ 515 w 693"/>
                <a:gd name="T21" fmla="*/ 43 h 693"/>
                <a:gd name="T22" fmla="*/ 465 w 693"/>
                <a:gd name="T23" fmla="*/ 63 h 693"/>
                <a:gd name="T24" fmla="*/ 436 w 693"/>
                <a:gd name="T25" fmla="*/ 11 h 693"/>
                <a:gd name="T26" fmla="*/ 393 w 693"/>
                <a:gd name="T27" fmla="*/ 43 h 693"/>
                <a:gd name="T28" fmla="*/ 365 w 693"/>
                <a:gd name="T29" fmla="*/ 0 h 693"/>
                <a:gd name="T30" fmla="*/ 329 w 693"/>
                <a:gd name="T31" fmla="*/ 40 h 693"/>
                <a:gd name="T32" fmla="*/ 280 w 693"/>
                <a:gd name="T33" fmla="*/ 6 h 693"/>
                <a:gd name="T34" fmla="*/ 255 w 693"/>
                <a:gd name="T35" fmla="*/ 53 h 693"/>
                <a:gd name="T36" fmla="*/ 200 w 693"/>
                <a:gd name="T37" fmla="*/ 32 h 693"/>
                <a:gd name="T38" fmla="*/ 187 w 693"/>
                <a:gd name="T39" fmla="*/ 84 h 693"/>
                <a:gd name="T40" fmla="*/ 128 w 693"/>
                <a:gd name="T41" fmla="*/ 77 h 693"/>
                <a:gd name="T42" fmla="*/ 128 w 693"/>
                <a:gd name="T43" fmla="*/ 131 h 693"/>
                <a:gd name="T44" fmla="*/ 69 w 693"/>
                <a:gd name="T45" fmla="*/ 137 h 693"/>
                <a:gd name="T46" fmla="*/ 83 w 693"/>
                <a:gd name="T47" fmla="*/ 190 h 693"/>
                <a:gd name="T48" fmla="*/ 27 w 693"/>
                <a:gd name="T49" fmla="*/ 211 h 693"/>
                <a:gd name="T50" fmla="*/ 53 w 693"/>
                <a:gd name="T51" fmla="*/ 258 h 693"/>
                <a:gd name="T52" fmla="*/ 4 w 693"/>
                <a:gd name="T53" fmla="*/ 292 h 693"/>
                <a:gd name="T54" fmla="*/ 40 w 693"/>
                <a:gd name="T55" fmla="*/ 332 h 693"/>
                <a:gd name="T56" fmla="*/ 41 w 693"/>
                <a:gd name="T57" fmla="*/ 371 h 693"/>
                <a:gd name="T58" fmla="*/ 6 w 693"/>
                <a:gd name="T59" fmla="*/ 412 h 693"/>
                <a:gd name="T60" fmla="*/ 56 w 693"/>
                <a:gd name="T61" fmla="*/ 444 h 693"/>
                <a:gd name="T62" fmla="*/ 32 w 693"/>
                <a:gd name="T63" fmla="*/ 493 h 693"/>
                <a:gd name="T64" fmla="*/ 88 w 693"/>
                <a:gd name="T65" fmla="*/ 512 h 693"/>
                <a:gd name="T66" fmla="*/ 77 w 693"/>
                <a:gd name="T67" fmla="*/ 565 h 693"/>
                <a:gd name="T68" fmla="*/ 136 w 693"/>
                <a:gd name="T69" fmla="*/ 569 h 693"/>
                <a:gd name="T70" fmla="*/ 138 w 693"/>
                <a:gd name="T71" fmla="*/ 623 h 693"/>
                <a:gd name="T72" fmla="*/ 196 w 693"/>
                <a:gd name="T73" fmla="*/ 614 h 693"/>
                <a:gd name="T74" fmla="*/ 211 w 693"/>
                <a:gd name="T75" fmla="*/ 666 h 693"/>
                <a:gd name="T76" fmla="*/ 266 w 693"/>
                <a:gd name="T77" fmla="*/ 642 h 693"/>
                <a:gd name="T78" fmla="*/ 292 w 693"/>
                <a:gd name="T79" fmla="*/ 689 h 693"/>
                <a:gd name="T80" fmla="*/ 329 w 693"/>
                <a:gd name="T81" fmla="*/ 653 h 693"/>
                <a:gd name="T82" fmla="*/ 365 w 693"/>
                <a:gd name="T83" fmla="*/ 693 h 693"/>
                <a:gd name="T84" fmla="*/ 403 w 693"/>
                <a:gd name="T85" fmla="*/ 648 h 693"/>
                <a:gd name="T86" fmla="*/ 448 w 693"/>
                <a:gd name="T87" fmla="*/ 678 h 693"/>
                <a:gd name="T88" fmla="*/ 475 w 693"/>
                <a:gd name="T89" fmla="*/ 625 h 693"/>
                <a:gd name="T90" fmla="*/ 525 w 693"/>
                <a:gd name="T91" fmla="*/ 644 h 693"/>
                <a:gd name="T92" fmla="*/ 538 w 693"/>
                <a:gd name="T93" fmla="*/ 586 h 693"/>
                <a:gd name="T94" fmla="*/ 592 w 693"/>
                <a:gd name="T95" fmla="*/ 592 h 693"/>
                <a:gd name="T96" fmla="*/ 591 w 693"/>
                <a:gd name="T97" fmla="*/ 532 h 693"/>
                <a:gd name="T98" fmla="*/ 644 w 693"/>
                <a:gd name="T99" fmla="*/ 525 h 693"/>
                <a:gd name="T100" fmla="*/ 629 w 693"/>
                <a:gd name="T101" fmla="*/ 468 h 693"/>
                <a:gd name="T102" fmla="*/ 679 w 693"/>
                <a:gd name="T103" fmla="*/ 448 h 693"/>
                <a:gd name="T104" fmla="*/ 650 w 693"/>
                <a:gd name="T105" fmla="*/ 396 h 693"/>
                <a:gd name="T106" fmla="*/ 347 w 693"/>
                <a:gd name="T107" fmla="*/ 588 h 693"/>
                <a:gd name="T108" fmla="*/ 347 w 693"/>
                <a:gd name="T109" fmla="*/ 105 h 693"/>
                <a:gd name="T110" fmla="*/ 347 w 693"/>
                <a:gd name="T111" fmla="*/ 588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3" h="693">
                  <a:moveTo>
                    <a:pt x="690" y="400"/>
                  </a:moveTo>
                  <a:cubicBezTo>
                    <a:pt x="693" y="365"/>
                    <a:pt x="693" y="365"/>
                    <a:pt x="693" y="365"/>
                  </a:cubicBezTo>
                  <a:cubicBezTo>
                    <a:pt x="653" y="360"/>
                    <a:pt x="653" y="360"/>
                    <a:pt x="653" y="360"/>
                  </a:cubicBezTo>
                  <a:cubicBezTo>
                    <a:pt x="654" y="356"/>
                    <a:pt x="654" y="351"/>
                    <a:pt x="654" y="346"/>
                  </a:cubicBezTo>
                  <a:cubicBezTo>
                    <a:pt x="654" y="338"/>
                    <a:pt x="653" y="330"/>
                    <a:pt x="653" y="321"/>
                  </a:cubicBezTo>
                  <a:cubicBezTo>
                    <a:pt x="693" y="316"/>
                    <a:pt x="693" y="316"/>
                    <a:pt x="693" y="316"/>
                  </a:cubicBezTo>
                  <a:cubicBezTo>
                    <a:pt x="688" y="280"/>
                    <a:pt x="688" y="280"/>
                    <a:pt x="688" y="280"/>
                  </a:cubicBezTo>
                  <a:cubicBezTo>
                    <a:pt x="648" y="286"/>
                    <a:pt x="648" y="286"/>
                    <a:pt x="648" y="286"/>
                  </a:cubicBezTo>
                  <a:cubicBezTo>
                    <a:pt x="645" y="273"/>
                    <a:pt x="642" y="260"/>
                    <a:pt x="638" y="248"/>
                  </a:cubicBezTo>
                  <a:cubicBezTo>
                    <a:pt x="675" y="233"/>
                    <a:pt x="675" y="233"/>
                    <a:pt x="675" y="233"/>
                  </a:cubicBezTo>
                  <a:cubicBezTo>
                    <a:pt x="662" y="200"/>
                    <a:pt x="662" y="200"/>
                    <a:pt x="662" y="200"/>
                  </a:cubicBezTo>
                  <a:cubicBezTo>
                    <a:pt x="624" y="215"/>
                    <a:pt x="624" y="215"/>
                    <a:pt x="624" y="215"/>
                  </a:cubicBezTo>
                  <a:cubicBezTo>
                    <a:pt x="619" y="203"/>
                    <a:pt x="612" y="192"/>
                    <a:pt x="605" y="181"/>
                  </a:cubicBezTo>
                  <a:cubicBezTo>
                    <a:pt x="638" y="157"/>
                    <a:pt x="638" y="157"/>
                    <a:pt x="638" y="157"/>
                  </a:cubicBezTo>
                  <a:cubicBezTo>
                    <a:pt x="617" y="128"/>
                    <a:pt x="617" y="128"/>
                    <a:pt x="617" y="128"/>
                  </a:cubicBezTo>
                  <a:cubicBezTo>
                    <a:pt x="584" y="152"/>
                    <a:pt x="584" y="152"/>
                    <a:pt x="584" y="152"/>
                  </a:cubicBezTo>
                  <a:cubicBezTo>
                    <a:pt x="576" y="142"/>
                    <a:pt x="567" y="132"/>
                    <a:pt x="558" y="123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56" y="69"/>
                    <a:pt x="556" y="69"/>
                    <a:pt x="556" y="69"/>
                  </a:cubicBezTo>
                  <a:cubicBezTo>
                    <a:pt x="530" y="100"/>
                    <a:pt x="530" y="100"/>
                    <a:pt x="530" y="100"/>
                  </a:cubicBezTo>
                  <a:cubicBezTo>
                    <a:pt x="520" y="92"/>
                    <a:pt x="509" y="85"/>
                    <a:pt x="497" y="79"/>
                  </a:cubicBezTo>
                  <a:cubicBezTo>
                    <a:pt x="515" y="43"/>
                    <a:pt x="515" y="43"/>
                    <a:pt x="515" y="43"/>
                  </a:cubicBezTo>
                  <a:cubicBezTo>
                    <a:pt x="483" y="27"/>
                    <a:pt x="483" y="27"/>
                    <a:pt x="483" y="27"/>
                  </a:cubicBezTo>
                  <a:cubicBezTo>
                    <a:pt x="465" y="63"/>
                    <a:pt x="465" y="63"/>
                    <a:pt x="465" y="63"/>
                  </a:cubicBezTo>
                  <a:cubicBezTo>
                    <a:pt x="453" y="58"/>
                    <a:pt x="441" y="54"/>
                    <a:pt x="428" y="50"/>
                  </a:cubicBezTo>
                  <a:cubicBezTo>
                    <a:pt x="436" y="11"/>
                    <a:pt x="436" y="11"/>
                    <a:pt x="436" y="11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393" y="43"/>
                    <a:pt x="393" y="43"/>
                    <a:pt x="393" y="43"/>
                  </a:cubicBezTo>
                  <a:cubicBezTo>
                    <a:pt x="384" y="41"/>
                    <a:pt x="374" y="41"/>
                    <a:pt x="365" y="4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16" y="41"/>
                    <a:pt x="303" y="42"/>
                    <a:pt x="290" y="45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43" y="57"/>
                    <a:pt x="231" y="62"/>
                    <a:pt x="219" y="67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76" y="91"/>
                    <a:pt x="165" y="98"/>
                    <a:pt x="155" y="10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19" y="140"/>
                    <a:pt x="111" y="150"/>
                    <a:pt x="103" y="160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76" y="201"/>
                    <a:pt x="70" y="213"/>
                    <a:pt x="65" y="225"/>
                  </a:cubicBezTo>
                  <a:cubicBezTo>
                    <a:pt x="27" y="211"/>
                    <a:pt x="27" y="211"/>
                    <a:pt x="27" y="211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53" y="258"/>
                    <a:pt x="53" y="258"/>
                    <a:pt x="53" y="258"/>
                  </a:cubicBezTo>
                  <a:cubicBezTo>
                    <a:pt x="49" y="271"/>
                    <a:pt x="46" y="283"/>
                    <a:pt x="44" y="296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40" y="332"/>
                    <a:pt x="40" y="332"/>
                    <a:pt x="40" y="332"/>
                  </a:cubicBezTo>
                  <a:cubicBezTo>
                    <a:pt x="40" y="337"/>
                    <a:pt x="40" y="342"/>
                    <a:pt x="40" y="346"/>
                  </a:cubicBezTo>
                  <a:cubicBezTo>
                    <a:pt x="40" y="355"/>
                    <a:pt x="40" y="363"/>
                    <a:pt x="41" y="371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6" y="412"/>
                    <a:pt x="6" y="412"/>
                    <a:pt x="6" y="412"/>
                  </a:cubicBezTo>
                  <a:cubicBezTo>
                    <a:pt x="46" y="407"/>
                    <a:pt x="46" y="407"/>
                    <a:pt x="46" y="407"/>
                  </a:cubicBezTo>
                  <a:cubicBezTo>
                    <a:pt x="49" y="420"/>
                    <a:pt x="52" y="432"/>
                    <a:pt x="56" y="444"/>
                  </a:cubicBezTo>
                  <a:cubicBezTo>
                    <a:pt x="19" y="459"/>
                    <a:pt x="19" y="459"/>
                    <a:pt x="19" y="459"/>
                  </a:cubicBezTo>
                  <a:cubicBezTo>
                    <a:pt x="32" y="493"/>
                    <a:pt x="32" y="493"/>
                    <a:pt x="32" y="493"/>
                  </a:cubicBezTo>
                  <a:cubicBezTo>
                    <a:pt x="70" y="478"/>
                    <a:pt x="70" y="478"/>
                    <a:pt x="70" y="478"/>
                  </a:cubicBezTo>
                  <a:cubicBezTo>
                    <a:pt x="75" y="489"/>
                    <a:pt x="81" y="501"/>
                    <a:pt x="88" y="512"/>
                  </a:cubicBezTo>
                  <a:cubicBezTo>
                    <a:pt x="56" y="535"/>
                    <a:pt x="56" y="535"/>
                    <a:pt x="56" y="535"/>
                  </a:cubicBezTo>
                  <a:cubicBezTo>
                    <a:pt x="77" y="565"/>
                    <a:pt x="77" y="565"/>
                    <a:pt x="77" y="565"/>
                  </a:cubicBezTo>
                  <a:cubicBezTo>
                    <a:pt x="110" y="541"/>
                    <a:pt x="110" y="541"/>
                    <a:pt x="110" y="541"/>
                  </a:cubicBezTo>
                  <a:cubicBezTo>
                    <a:pt x="118" y="551"/>
                    <a:pt x="127" y="560"/>
                    <a:pt x="136" y="569"/>
                  </a:cubicBezTo>
                  <a:cubicBezTo>
                    <a:pt x="110" y="600"/>
                    <a:pt x="110" y="600"/>
                    <a:pt x="110" y="600"/>
                  </a:cubicBezTo>
                  <a:cubicBezTo>
                    <a:pt x="138" y="623"/>
                    <a:pt x="138" y="623"/>
                    <a:pt x="138" y="623"/>
                  </a:cubicBezTo>
                  <a:cubicBezTo>
                    <a:pt x="164" y="592"/>
                    <a:pt x="164" y="592"/>
                    <a:pt x="164" y="592"/>
                  </a:cubicBezTo>
                  <a:cubicBezTo>
                    <a:pt x="174" y="600"/>
                    <a:pt x="185" y="607"/>
                    <a:pt x="196" y="614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211" y="666"/>
                    <a:pt x="211" y="666"/>
                    <a:pt x="211" y="666"/>
                  </a:cubicBezTo>
                  <a:cubicBezTo>
                    <a:pt x="229" y="630"/>
                    <a:pt x="229" y="630"/>
                    <a:pt x="229" y="630"/>
                  </a:cubicBezTo>
                  <a:cubicBezTo>
                    <a:pt x="241" y="634"/>
                    <a:pt x="253" y="639"/>
                    <a:pt x="266" y="642"/>
                  </a:cubicBezTo>
                  <a:cubicBezTo>
                    <a:pt x="257" y="682"/>
                    <a:pt x="257" y="682"/>
                    <a:pt x="257" y="682"/>
                  </a:cubicBezTo>
                  <a:cubicBezTo>
                    <a:pt x="292" y="689"/>
                    <a:pt x="292" y="689"/>
                    <a:pt x="292" y="689"/>
                  </a:cubicBezTo>
                  <a:cubicBezTo>
                    <a:pt x="301" y="650"/>
                    <a:pt x="301" y="650"/>
                    <a:pt x="301" y="650"/>
                  </a:cubicBezTo>
                  <a:cubicBezTo>
                    <a:pt x="310" y="651"/>
                    <a:pt x="319" y="652"/>
                    <a:pt x="329" y="653"/>
                  </a:cubicBezTo>
                  <a:cubicBezTo>
                    <a:pt x="329" y="693"/>
                    <a:pt x="329" y="693"/>
                    <a:pt x="329" y="693"/>
                  </a:cubicBezTo>
                  <a:cubicBezTo>
                    <a:pt x="365" y="693"/>
                    <a:pt x="365" y="693"/>
                    <a:pt x="365" y="693"/>
                  </a:cubicBezTo>
                  <a:cubicBezTo>
                    <a:pt x="365" y="653"/>
                    <a:pt x="365" y="653"/>
                    <a:pt x="365" y="653"/>
                  </a:cubicBezTo>
                  <a:cubicBezTo>
                    <a:pt x="378" y="652"/>
                    <a:pt x="391" y="650"/>
                    <a:pt x="403" y="648"/>
                  </a:cubicBezTo>
                  <a:cubicBezTo>
                    <a:pt x="413" y="687"/>
                    <a:pt x="413" y="687"/>
                    <a:pt x="413" y="687"/>
                  </a:cubicBezTo>
                  <a:cubicBezTo>
                    <a:pt x="448" y="678"/>
                    <a:pt x="448" y="678"/>
                    <a:pt x="448" y="678"/>
                  </a:cubicBezTo>
                  <a:cubicBezTo>
                    <a:pt x="438" y="639"/>
                    <a:pt x="438" y="639"/>
                    <a:pt x="438" y="639"/>
                  </a:cubicBezTo>
                  <a:cubicBezTo>
                    <a:pt x="451" y="635"/>
                    <a:pt x="463" y="631"/>
                    <a:pt x="475" y="625"/>
                  </a:cubicBezTo>
                  <a:cubicBezTo>
                    <a:pt x="494" y="661"/>
                    <a:pt x="494" y="661"/>
                    <a:pt x="494" y="661"/>
                  </a:cubicBezTo>
                  <a:cubicBezTo>
                    <a:pt x="525" y="644"/>
                    <a:pt x="525" y="644"/>
                    <a:pt x="525" y="644"/>
                  </a:cubicBezTo>
                  <a:cubicBezTo>
                    <a:pt x="507" y="608"/>
                    <a:pt x="507" y="608"/>
                    <a:pt x="507" y="608"/>
                  </a:cubicBezTo>
                  <a:cubicBezTo>
                    <a:pt x="518" y="602"/>
                    <a:pt x="528" y="594"/>
                    <a:pt x="538" y="586"/>
                  </a:cubicBezTo>
                  <a:cubicBezTo>
                    <a:pt x="565" y="616"/>
                    <a:pt x="565" y="616"/>
                    <a:pt x="565" y="616"/>
                  </a:cubicBezTo>
                  <a:cubicBezTo>
                    <a:pt x="592" y="592"/>
                    <a:pt x="592" y="592"/>
                    <a:pt x="592" y="592"/>
                  </a:cubicBezTo>
                  <a:cubicBezTo>
                    <a:pt x="565" y="562"/>
                    <a:pt x="565" y="562"/>
                    <a:pt x="565" y="562"/>
                  </a:cubicBezTo>
                  <a:cubicBezTo>
                    <a:pt x="574" y="553"/>
                    <a:pt x="583" y="543"/>
                    <a:pt x="591" y="532"/>
                  </a:cubicBezTo>
                  <a:cubicBezTo>
                    <a:pt x="624" y="555"/>
                    <a:pt x="624" y="555"/>
                    <a:pt x="624" y="555"/>
                  </a:cubicBezTo>
                  <a:cubicBezTo>
                    <a:pt x="644" y="525"/>
                    <a:pt x="644" y="525"/>
                    <a:pt x="644" y="525"/>
                  </a:cubicBezTo>
                  <a:cubicBezTo>
                    <a:pt x="611" y="503"/>
                    <a:pt x="611" y="503"/>
                    <a:pt x="611" y="503"/>
                  </a:cubicBezTo>
                  <a:cubicBezTo>
                    <a:pt x="617" y="491"/>
                    <a:pt x="623" y="480"/>
                    <a:pt x="629" y="468"/>
                  </a:cubicBezTo>
                  <a:cubicBezTo>
                    <a:pt x="666" y="482"/>
                    <a:pt x="666" y="482"/>
                    <a:pt x="666" y="482"/>
                  </a:cubicBezTo>
                  <a:cubicBezTo>
                    <a:pt x="679" y="448"/>
                    <a:pt x="679" y="448"/>
                    <a:pt x="679" y="448"/>
                  </a:cubicBezTo>
                  <a:cubicBezTo>
                    <a:pt x="641" y="434"/>
                    <a:pt x="641" y="434"/>
                    <a:pt x="641" y="434"/>
                  </a:cubicBezTo>
                  <a:cubicBezTo>
                    <a:pt x="645" y="422"/>
                    <a:pt x="647" y="409"/>
                    <a:pt x="650" y="396"/>
                  </a:cubicBezTo>
                  <a:lnTo>
                    <a:pt x="690" y="400"/>
                  </a:lnTo>
                  <a:close/>
                  <a:moveTo>
                    <a:pt x="347" y="588"/>
                  </a:moveTo>
                  <a:cubicBezTo>
                    <a:pt x="214" y="588"/>
                    <a:pt x="106" y="480"/>
                    <a:pt x="106" y="346"/>
                  </a:cubicBezTo>
                  <a:cubicBezTo>
                    <a:pt x="106" y="213"/>
                    <a:pt x="214" y="105"/>
                    <a:pt x="347" y="105"/>
                  </a:cubicBezTo>
                  <a:cubicBezTo>
                    <a:pt x="481" y="105"/>
                    <a:pt x="589" y="213"/>
                    <a:pt x="589" y="346"/>
                  </a:cubicBezTo>
                  <a:cubicBezTo>
                    <a:pt x="589" y="480"/>
                    <a:pt x="481" y="588"/>
                    <a:pt x="347" y="5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CF3A2FD-9F0B-8DDC-837E-E1652E82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6976" y="5773738"/>
              <a:ext cx="1647825" cy="1649413"/>
            </a:xfrm>
            <a:custGeom>
              <a:avLst/>
              <a:gdLst>
                <a:gd name="T0" fmla="*/ 259 w 519"/>
                <a:gd name="T1" fmla="*/ 0 h 519"/>
                <a:gd name="T2" fmla="*/ 0 w 519"/>
                <a:gd name="T3" fmla="*/ 259 h 519"/>
                <a:gd name="T4" fmla="*/ 259 w 519"/>
                <a:gd name="T5" fmla="*/ 519 h 519"/>
                <a:gd name="T6" fmla="*/ 519 w 519"/>
                <a:gd name="T7" fmla="*/ 259 h 519"/>
                <a:gd name="T8" fmla="*/ 259 w 519"/>
                <a:gd name="T9" fmla="*/ 0 h 519"/>
                <a:gd name="T10" fmla="*/ 259 w 519"/>
                <a:gd name="T11" fmla="*/ 501 h 519"/>
                <a:gd name="T12" fmla="*/ 18 w 519"/>
                <a:gd name="T13" fmla="*/ 259 h 519"/>
                <a:gd name="T14" fmla="*/ 259 w 519"/>
                <a:gd name="T15" fmla="*/ 18 h 519"/>
                <a:gd name="T16" fmla="*/ 501 w 519"/>
                <a:gd name="T17" fmla="*/ 259 h 519"/>
                <a:gd name="T18" fmla="*/ 259 w 519"/>
                <a:gd name="T19" fmla="*/ 50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519">
                  <a:moveTo>
                    <a:pt x="259" y="0"/>
                  </a:moveTo>
                  <a:cubicBezTo>
                    <a:pt x="116" y="0"/>
                    <a:pt x="0" y="116"/>
                    <a:pt x="0" y="259"/>
                  </a:cubicBezTo>
                  <a:cubicBezTo>
                    <a:pt x="0" y="403"/>
                    <a:pt x="116" y="519"/>
                    <a:pt x="259" y="519"/>
                  </a:cubicBezTo>
                  <a:cubicBezTo>
                    <a:pt x="403" y="519"/>
                    <a:pt x="519" y="403"/>
                    <a:pt x="519" y="259"/>
                  </a:cubicBezTo>
                  <a:cubicBezTo>
                    <a:pt x="519" y="116"/>
                    <a:pt x="403" y="0"/>
                    <a:pt x="259" y="0"/>
                  </a:cubicBezTo>
                  <a:close/>
                  <a:moveTo>
                    <a:pt x="259" y="501"/>
                  </a:moveTo>
                  <a:cubicBezTo>
                    <a:pt x="126" y="501"/>
                    <a:pt x="18" y="393"/>
                    <a:pt x="18" y="259"/>
                  </a:cubicBezTo>
                  <a:cubicBezTo>
                    <a:pt x="18" y="126"/>
                    <a:pt x="126" y="18"/>
                    <a:pt x="259" y="18"/>
                  </a:cubicBezTo>
                  <a:cubicBezTo>
                    <a:pt x="393" y="18"/>
                    <a:pt x="501" y="126"/>
                    <a:pt x="501" y="259"/>
                  </a:cubicBezTo>
                  <a:cubicBezTo>
                    <a:pt x="501" y="393"/>
                    <a:pt x="393" y="501"/>
                    <a:pt x="259" y="5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23">
      <a:dk1>
        <a:srgbClr val="374558"/>
      </a:dk1>
      <a:lt1>
        <a:srgbClr val="FFFFFF"/>
      </a:lt1>
      <a:dk2>
        <a:srgbClr val="071631"/>
      </a:dk2>
      <a:lt2>
        <a:srgbClr val="FBFBFB"/>
      </a:lt2>
      <a:accent1>
        <a:srgbClr val="4170DF"/>
      </a:accent1>
      <a:accent2>
        <a:srgbClr val="68CE7A"/>
      </a:accent2>
      <a:accent3>
        <a:srgbClr val="E7D031"/>
      </a:accent3>
      <a:accent4>
        <a:srgbClr val="E58A4D"/>
      </a:accent4>
      <a:accent5>
        <a:srgbClr val="E56F5F"/>
      </a:accent5>
      <a:accent6>
        <a:srgbClr val="EA5A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11721</TotalTime>
  <Words>2028</Words>
  <Application>Microsoft Office PowerPoint</Application>
  <PresentationFormat>Widescreen</PresentationFormat>
  <Paragraphs>306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.Hiragino Kaku Gothic Interface W3</vt:lpstr>
      <vt:lpstr>Apple Symbols</vt:lpstr>
      <vt:lpstr>Arial</vt:lpstr>
      <vt:lpstr>Arial MT</vt:lpstr>
      <vt:lpstr>Calibri</vt:lpstr>
      <vt:lpstr>Calibri Light</vt:lpstr>
      <vt:lpstr>Cambria</vt:lpstr>
      <vt:lpstr>Century Gothic</vt:lpstr>
      <vt:lpstr>Montserrat</vt:lpstr>
      <vt:lpstr>Open Sans</vt:lpstr>
      <vt:lpstr>Open Sans Extrabold</vt:lpstr>
      <vt:lpstr>Open Sans Light</vt:lpstr>
      <vt:lpstr>Open Sans Semibold</vt:lpstr>
      <vt:lpstr>System Font Regular</vt:lpstr>
      <vt:lpstr>Office Theme</vt:lpstr>
      <vt:lpstr>1_Office Theme</vt:lpstr>
      <vt:lpstr>PowerPoint Presentation</vt:lpstr>
      <vt:lpstr>PowerPoint Presentation</vt:lpstr>
      <vt:lpstr>PowerPoint Presentation</vt:lpstr>
      <vt:lpstr>GAGASAN INOVASI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MAP Stakeholders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Salsabila Putrie</dc:creator>
  <cp:lastModifiedBy>HP</cp:lastModifiedBy>
  <cp:revision>175</cp:revision>
  <dcterms:created xsi:type="dcterms:W3CDTF">2023-08-29T15:01:17Z</dcterms:created>
  <dcterms:modified xsi:type="dcterms:W3CDTF">2024-09-23T11:34:34Z</dcterms:modified>
</cp:coreProperties>
</file>